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2" r:id="rId1"/>
  </p:sldMasterIdLst>
  <p:sldIdLst>
    <p:sldId id="256" r:id="rId2"/>
    <p:sldId id="257" r:id="rId3"/>
    <p:sldId id="259" r:id="rId4"/>
    <p:sldId id="258"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41643F47-DFAD-FD40-AB8C-E6C2E0A71BA7}">
          <p14:sldIdLst>
            <p14:sldId id="256"/>
            <p14:sldId id="257"/>
          </p14:sldIdLst>
        </p14:section>
        <p14:section name="Présentation de l'appli" id="{0F2E765E-41DD-F844-A077-B6AA8FC7283D}">
          <p14:sldIdLst>
            <p14:sldId id="259"/>
            <p14:sldId id="258"/>
            <p14:sldId id="260"/>
            <p14:sldId id="261"/>
            <p14:sldId id="262"/>
            <p14:sldId id="263"/>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405"/>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1:44.669"/>
    </inkml:context>
    <inkml:brush xml:id="br0">
      <inkml:brushProperty name="width" value="0.05" units="cm"/>
      <inkml:brushProperty name="height" value="0.05" units="cm"/>
      <inkml:brushProperty name="color" value="#FFFFFF"/>
    </inkml:brush>
  </inkml:definitions>
  <inkml:trace contextRef="#ctx0" brushRef="#br0">1 2 24575,'71'0'0,"0"0"0,21 0 0,8 0 0,-22-1 0,3 0 0,6 3-2458,3 5 0,7 2 1,2 2-1,-2 2 2186,-5 2 0,-2 1 0,2 1 0,6 1-121,-15-3 1,5 1 0,2 0 0,2 1 0,0 0 0,-2 0 392,0 1 0,0 0 0,-1 1 0,1 0 0,1-1 0,-1-2-135,4 0 1,2-1 0,1-1 0,-2-1 0,-4 0 0,-4-1 134,8 1 0,-6 0 0,-1-2 0,4 0-343,-5-1 0,6-1 0,0-1 1,-4 0-1,-7-2 343,11 0 0,-7-2 0,-1 1 364,2 0 0,0 0 0,0 0-364,1 0 0,-1-1 0,-9-1 1178,-14-3 0,-5 0-1178,15 0 0,-2 0 3756,26 0-3756,-43 0 4348,-24 0-4348,-10 0 759,-12 0 0,-4 0 1,-1 0-1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4:18.456"/>
    </inkml:context>
    <inkml:brush xml:id="br0">
      <inkml:brushProperty name="width" value="0.35" units="cm"/>
      <inkml:brushProperty name="height" value="0.35" units="cm"/>
      <inkml:brushProperty name="color" value="#FFFFFF"/>
    </inkml:brush>
  </inkml:definitions>
  <inkml:trace contextRef="#ctx0" brushRef="#br0">1 1 24575,'38'92'0,"-10"-43"0,-1-1 0,6 30 0,-5-30 0,0-1 0,8 20 0,2 7 0,-10-19 0,-4-12 0,-12-14 0,4-7 0,-6-7 0,-5-6 0,-1 0 0,-4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5:37.036"/>
    </inkml:context>
    <inkml:brush xml:id="br0">
      <inkml:brushProperty name="width" value="0.35" units="cm"/>
      <inkml:brushProperty name="height" value="0.35" units="cm"/>
      <inkml:brushProperty name="color" value="#FFFFFF"/>
    </inkml:brush>
  </inkml:definitions>
  <inkml:trace contextRef="#ctx0" brushRef="#br0">702 1595 24575,'57'0'0,"-6"0"0,30 0 0,8 0-492,-16 0 0,6 0 0,6 0 0,4 0 164,-19 0 0,3 0 0,0 0 0,4 0 0,1-1 0,-1 2 0,-4 2 0,0 0 0,0 0 0,6-2 0,0-1 0,-5 2-105,3 6 0,-2 0 433,14-3 0,-7 0-315,0 4 315,-27-1 0,-2-2 0,3-4 983,-3 4-199,-30-6 199,-2 0 0,-60 0 0,-11 0-820,-6 0 1,-10 0-656,-25 2 0,-8-4 211,26-5 1,-3-5-1,-5-1 35,2 1 0,-7-2 0,0 0 0,5-3-82,-5-4 0,5-3 0,-5-2 82,3-1 0,-4-2 0,0-1 0,5 3-82,-4 1 0,4 3 0,2-2 0,0-2 0,2-1 0,0 2 0,1 3 0,0 1 0,6 4-164,-2 2 0,4 1 983,3-7 1,2 2-397,-35 8 888,45-6 0,17 16 0,30-3 0,55 13-492,8 9 1,10 6-353,-5-2 0,6 3 0,2 3-139,16 9 0,4 5 0,1 3-246,-18-8 0,2 2 0,0 1 0,-3-1-82,12 6 0,-4 0 0,3 2 82,-11-3 0,3 2 0,-2-1 0,-7-4-246,9 4 0,-2-2 208,2 2 1,5 3-1,-9-4 284,-13-6 0,-3-2 0,18 4 0,-4 1-78,7 21 78,-12-30 983,-37-8 0,-5-12 0,-12-2 0,-4 0 0,-46-4 0,-3-1 0,-52-4 0,-1 0-964,43 0 1,-3 0-20,-10 0 0,-1 0 0,5 0 0,1 0-246,5 0 0,1 0 246,2 0 0,3 0 0,-36 0 0,1 0 0,12 0 0,19 0 0,23 0 0,6 0 0,16 0 983,3 0-692,27 0 235,13 0-526,29 0 0,-7 0 0,7 0 0,-16 0 0,-9 0 0,-10 0 0,-11 0 0,-2 0 0,-63 0 0,6 0 0,-18 1 0,-8-2-492,18-3 0,-1 0 471,-15 4 0,-1-2 21,7-6 0,0 1 0,1 5 0,-2 2 0,-5-4 0,0 0 0,4 0 0,1 0 0,10 3 0,0 0-140,-7-2 0,4-2 140,-15-1 0,-25 4 0,30-10 0,11 10 0,22-8 0,11 9 0,12-3 983,4 0-955,20-6 267,23-3-295,13-4 0,20 2 0,-7 1 0,1 0 0,-3 0 0,-17 7 0,6 1 0,-13 6 0,-1 0 0,-10 0 0,-6 0 0,0 0 0,-5 0 0,3 0 0,-3 0 0,0 4 0,-2 1 0,-5 4 0,0 0 0,0 0 0,6 1 0,-5-1 0,5 6 0,-5 7 0,1 1 0,1 11 0,-6-12 0,-1 12 0,-5-11 0,0 4 0,-9-6 0,2-5 0,-13-1 0,10-6 0,-5 1 0,14-5 0,30-1 0,25-4 0,-2 0 0,7 0-492,9 0 0,4 0 93,10 1 1,4-2 70,-17-2 0,4-1 0,-1 1 0,-4 2 0,-1 0 0,3 0 67,6-2 0,2-1 0,0 1 261,0 2 0,0 2 0,-1-1 0,-7 0 0,0 0 0,-5 0-243,11 0 0,-5 0 243,-9-1 0,-8 2 0,-8 5 0,35 10 0,-3 14 0,-1-4 0,-5 9 983,-27-21-493,-8 3 493,-9-6 0,-13-5 0,0-1-387,-58-5-596,-7 0 0,-5 0 0,-3 0 0,-31 0 0,21 0 0,0 0-984,-14 0 533,14 0 1,0 0 450,-20 0-219,34 0 0,0 0 219,-32 0 0,2 0 0,20 0 0,2 0 0,16 0 0,3 0 0,13 0 983,8 0-126,2 0-374,21 0-483,40 12 0,11-3 0,28 10 0,1 4 0,-14-7 0,7 5 0,-3-6 0,-23-2 0,-2-1 0,-19-6 0,-6-1 0,-5-5 0,-6 4 0,-57-3 0,1 9 0,-46-9 0,19 12 0,-1-5-254,20 1 1,1-1 253,-20 0 0,15 1 0,0-2 0,-19-5 0,-9 11 0,-8-11 0,27 4 0,-6-6 0,28 0 0,8 0 0,9 5 0,12-4 0,2 4 507,45-2-507,-10-2 0,52 9 0,-17-8 0,18 4 0,9 1 0,-7-5 0,7 5 0,-18-1 0,5-4 0,-5 10 0,8-4 0,-9 6 0,29 10 0,-40-9 0,37 21 0,-42-14 0,6 11 0,-10-13 0,-15 1 0,-7-9 0,-8 2 0,-4-5 0,-5 0 0,-33-4 0,-4-1 0,-38-4 0,5 0 0,-8 0 0,0 0 0,8 0 0,11 0 0,10 0 0,15 0 0,7 0 0,2 0 0,10 0 0,3 0 0,34 0 0,8 0 0,24 0 0,3 0 0,3 0 0,8-6 0,0 4 0,0-5 0,0 1 0,0 4 0,1-11 0,-1 11 0,-9-4 0,7 6 0,15 0 0,-7 0-403,-27 0 0,1 0 403,44 0 0,-30 0 0,3 0-492,7-3 0,2-3 0,10-3 0,4-2 0,4-5 0,3-1 164,-29 6 0,2 0 0,0 0 0,4 0 0,0 0 0,6 1 82,0 2 0,5 2 0,2 0 0,-2 0 0,-9-1 0,-3 1 0,2-1 0,3 2 49,-2 1 0,4 0 1,2 1-1,0 1 0,-2-1-49,13 0 0,-1-1 0,0 1 0,1 1 49,-15 2 0,2 0 1,0 0-1,-2 0 0,-1 0-49,5 1 0,-3-1 0,0 0 0,3-1 49,-5 0 0,2-2 1,1 0-1,-1 0 0,-3 1-49,1 1 0,-3 1 0,0 0 0,2-3 31,11-3 0,4-4 0,-1 0 0,-7 2 215,0 4 0,-6 1 0,-1-3 327,-6-3 1,-3-3 0,-6 1-82,-5 3 1,-4-1 244,3 1 1,-3-1 491,23-5 0,-32 1 0,-18 7 0,-13-3 0,-12 8 0,-68-3-492,9 3 1,-9 2-278,-2-1 1,-8 0 0,-4 0-215,4 0 0,-4 0 0,-3 0 0,-1 0-246,-11 0 0,-3 0 0,-2 0 0,-3 0 49,8 0 0,-3 0 1,-2 0-1,1 0 0,5 0-49,-6 0 0,5 0 0,-1 0 0,-3 0 49,4 0 0,-4 0 1,-1 0-1,2 0 0,6 0-49,4 0 0,5 0 0,1 0 0,-4 0 49,2 0 0,-2 0 1,-3 0-1,2 0 0,2 0-49,-8 0 0,1 0 0,2 0 0,1 0 0,6 0 0,2 0 0,1 0 0,0 0-82,-21 0 0,1 0 0,9 0 309,1 0 1,4 0 18,-11-1 0,5 2 0,31 2 0,3 2 491,-6-1 1,0 1-1,5 3 1,5 1 491,-14 0 0,15-3 0,23-6 0,6 0 0,9 0 0,12 0 0,32 0 0,35 0-492,-17 0 1,5 0-8,12 0 1,4 0-485,6 0 0,2 0-492,6 0 0,2 0 0,6 0 0,0 0 483,0 0 1,0 0 8,2 0 0,-4 0 0,-21 0 0,-2 0-307,8 0 1,-5 0 306,10 0-6,15 0 6,-37 0 983,-11 0-599,-24 0 599,-8 0 0,-85 0-930,3-9 0,-10-4-381,8 5 0,-5 0 0,-2-2 0,-1-3 0,-2-3 0,-1 1 0,-6-1 0,-2 1 0,2-1 0,4-3 0,2 0 0,1 1 0,11 5 0,1 1 0,-1 0 0,-10-6 0,-2-1 0,6 2-164,0 2 0,2 0 0,-12-4 0,1-1 152,18 5 1,5 2 1322,-25-4 0,32 5 0,22 11 0,11-5 0,12 6 0,3-4 0,30-11 0,26 1-492,-1 5 1,7 2-984,12 2 0,4 3 192,18 1 1,4 2 299,-27-1 0,1 0 0,-3 0 0,17 0 0,-1 0 0,15 0 0,-5 0-474,-37 0 1,-2 0 473,16 0 0,-3 0 0,12 0 0,-12 0 0,-34 4 0,-14 1 983,-22 4-33,-35 2-950,-45 4-492,27-7 0,-5 0 350,-18 1 1,-3 2 141,8 2 0,-2 1 0,-13 1 0,4 1-492,26-2 0,2 0 394,-20 0 1,2-1 97,24-4 0,2-1 0,-16 1 0,-1 0-213,12 0 0,1-1 213,-42 1 0,22-2 0,21-7 983,17 0 0,9 0 0,12 0-524,6 4 56,34 2-515,15 12 0,29-2 0,16 13 0,-17-7 0,24 9 0,-24-2 0,16-5 0,-18 2 0,-11-11 0,-11 3 0,-19-7 0,-3-1 0,-12-1 0,-4 0 0,-5 0 0,-33 3 0,4-1 0,-40-3 0,13 3 0,-18-3 0,1 7 0,0-7 0,-1 5 0,10-11 0,2 4 0,8-6 0,-8 0 0,15 6 0,-14-5 0,30 4 0,-4-5 0,14 0 0,5 0 0,1 0 0,80 11 0,3-1 0,3-4 0,8 1-492,-4 1 0,2 0 0,13-6 0,3-2 164,-27 3 0,2 1 0,-1-2 0,1-1 0,0-1 0,-3-1-102,15 1 1,-2 0-59,4 1 1,-6-2 487,-24-2 0,-2-1-102,11 1 0,-2-3 102,18-14 983,-12 4-144,-28-2 144,-10 7 0,-11 5 0,-2-3-63,-9 4-637,-1-4-283,-4-5 0,0-17 0,-28-20 0,-18-27 0,8 26 0,-4-2-492,-3-5 0,-1-2 112,-1-5 1,0 1 379,11 14 0,0 2-471,-7-7 1,1 0 470,11 14 0,1 0 0,-7-5 0,-1 0-90,-20-34 90,13 15 0,17 10 0,9 11 0,12 1 983,1-8-319,6 12 319,33-16-943,29 11-40,-3 18 0,9 2-492,14 4 0,7 2 164,-19 5 0,3 0 0,1 3 0,4 2 0,0 2 0,3 0 0,8-1 0,2 0 0,0 1 0,-4 1 0,0 3 0,-4-1 0,-14 0 0,-2-1 0,-2 3-164,34 1 0,-8 2 438,-32-1 0,-4 0 54,8-4 0,-3 1 0,29 1 0,-25-5 983,-27 7 0,-15 0 0,-8 0 0,-83 0 0,0 0-624,-5 0 1,-7 0-540,11 0 1,1 0 179,-7 0 0,1 0 0,11 0 0,0 0 0,-8 0 0,0 0-468,15 0 0,0 0 468,-11 0 0,1 0 0,15 0 0,4 0 0,-39 0 0,25 0 0,9 0 0,0 0 983,7-6-233,-5-7 233,13-6-938,-13-1-45,13-3 0,1 5 0,10 0 0,11 4 0,1 8 0,6-2 0,0 7 0,4-7 0,-11 3 0,9-4 0,-15-1 0,6 0 0,1 0 0,0 4 0,6-2 0,0 3 0,-1 0 0,1 1 0,0 0 0,0-5 0,-5-6 0,-1-4 0,-12-3 0,-3-1 0,-5 5 0,-1-5 0,7 6 0,1-1 0,12 4 0,2 4 0,5 5 0,3-4 0,-2 4 0,7-3 0,-2-5 0,3 4 0,-5-9 0,4 8 0,-9-10 0,5 9 0,-1-8 0,2 8 0,0 1 0,3 2 0,24 7 0,-1-4 0,32 5 0,-8 0 0,7 0 0,-8 0 0,6 0 0,-13 0 0,-1 0 0,-3 0 0,-12 0 0,6 0 0,-7 0 0,6 0 0,2 0 0,15 0 0,-7 6 0,15-5 0,-15 4 0,7-5 0,-21 0 0,4 0 0,-17 0 0,4 0 0,-44-12 0,10 4 0,-62-19 0,13 3 0,-7 1 0,-15-7-398,42 17 1,-1 0 397,-42-12 0,13 6 0,2 2 0,0 6 0,7-2 0,-1 0 0,-9 4 0,26 5 0,0-2 0,-32-7 0,-8 4 0,18-6-74,-7 0 74,18 1 0,-5-1 0,22-3 0,-11 3 0,21-3 792,-14 5-792,15 1 77,-7-1-77,15 7 0,-5 1 0,11 5 0,-4 0 0,-1 0 0,-1-6 0,-7 5 0,0-4 0,-7-1 0,-3 4 0,1-9 0,-7 10 0,7-5 0,-1 1 0,9 4 0,3-5 0,17 6 0,-4 0 0,11 0 0,1 0 0,51-3 0,9 2 0,3-1 0,4 0 0,22 2 0,-28 0 0,-1 0 0,26 0 0,19 0-609,1 7 609,-11 2 0,-12 5 0,-3-6 0,-7 5 0,1-6 0,27 9-695,-12-1 695,-27-7 0,2 0 0,4 1 0,2 0-492,0-1 0,5 1 164,6-1 0,8-1 0,0 0 0,-3 0 0,-1 1 0,6-1 82,0 0 0,7-1 0,1 1 0,0-1 0,-1 1 0,1 0 0,0 0 0,4-1 49,-6-2 0,2-1 1,2 0-1,1-1 0,-1 1 0,-1 0 0,1 0 1,0 0-1,1-1 0,2 0 33,-9-1 0,2-1 0,1 0 0,0-1 0,-1 1 0,0 0 0,-2 0 0,1 0 0,-1 0 0,0 0 0,-2 0 0,-3 0-33,4 0 0,-4 0 1,0 0-1,-1 0 0,3 0 0,7 0 0,3 0 1,1 0-1,-3 0 0,-3 0-49,2 0 0,-3 0 0,-2 0 0,4 0 49,-9 0 0,1 0 1,2 0-1,0 0 0,-2 0-49,16-1 0,-1 1 0,-1 0 0,-1 1 264,-7 1 1,0 1-1,-3 0 1,-5 0-19,-1-2 0,-5-1 0,0 1 327,4 2 1,-1 1 0,-7 0 162,-9 0 1,-3 0 0,8-3 1,-3 0 491,24 7 0,-32-8 0,-22 4 0,-11-3 0,-12 3 0,-4 0 0,-26 2 0,-40 7-492,-9-5 1,-11 1-940,-12 1 0,-9 0 448,30-6 0,-5 0 0,-3-2 0,-1 1-246,-4 0 0,-2 0 0,0-1 0,1 0 0,8-1 0,1-1 0,0-1 0,-4 1 49,2 0 0,-3 0 1,-2 0-1,2 0 0,3 0-49,0 0 0,3 0 0,0 0 0,-2 0 244,-11 0 0,-2 0 0,-1 0 0,2 0 2,5 0 0,0 0 0,3 0 0,5 0-328,6 0 0,4 0 0,0 0 157,-7 0 1,-1 0 0,2 0 170,-25 0 0,3 0 0,5 0 0,-1 0 0,19 0 0,-1 0 0,4 0 0,-2 0 0,4 0-236,-8 0 0,3 0 236,-23 0 0,31 0 0,1 0 0,-17 0 0,-18 0 983,31 0 0,15 0 0,17 0 0,11 0 0,4 0 0,8 0 0,-10 0 0,-21-6 0,-5 4 0,-14-11-794,0 5-189,7-5 0,-7 5 0,9 2 0,7 6 0,3 0 0,7 0 0,0 0 0,7-5 0,1 4 0,7-4 0,5 5 0,-3 0 0,8 0 0,-3 0 0,6 0 0,-1 0 0,0 0 0,0 0 0,0 0 0,0 0 0,4 12 0,2-5 0,3 15 0,0-7 0,0 6 0,0-5 0,0 4 0,0-10 0,0 4 0,0-5 0,0 1 0,0-1 0,0 0 0,9 0 0,26 10 0,15 2 0,33 9 0,-34-13 0,0-2-625,40 10 625,-31-8 0,0-2 0,31 3 0,-35-6 0,0 0 0,42 4 0,-10-1 0,8-6 0,-19-2 0,9-7 0,11 0 0,-6 0 0,-31 0 0,3 0-492,-6 0 0,0 0 435,12 0 1,1 0 56,1 0 0,0 0 0,6-3 0,1-3 0,-7-1 0,-1-3 0,7-4 0,-2-1 0,-10-3 0,-1 0 0,5 0 0,1 0 0,-1 4 0,0 0 0,2-3 0,0 0 0,-1 3 0,2 0-492,3 0 0,1-1 127,2-4 0,0 2 365,2 6 0,-2 1-468,-10-3 1,-2-1 467,2 1 0,-3 1 0,26-6 0,-17 5 0,2 0 0,-15 3 0,-1 2 0,16 2 0,1 2 0,-14-1 0,0 2 0,12 2 0,3 2-492,0-1 0,3 0 370,11 0 0,2 0 122,0 0 0,-2 0 0,-18 0 0,0 0 0,5 0 0,0 0 0,-14 0 0,0 0 382,4 0 0,0 0-382,-8 0 0,-1 0 0,-3 0 0,-3 0 0,28 0 0,4 0 0,11 0 0,-17 0 467,-20 0 0,1 0-467,30 0 0,-30 3 0,1 1 0,29 5 0,-36-1 0,-1 0 0,24 7 956,7 0-956,-18-7 983,-11-1 0,-17-7-771,-10 0-212,-11 0 760,-2 0-760,1 0 7,0 0-7,6 0 0,7 0 0,1 0 0,22 0 0,-18-5 0,11 4 0,-23-8 0,-6 7 0,0-6 0,-6 7 0,0-3 0,-41-1 0,-15 4 0,-2-1 0,-4 0-492,-1 2 0,-3 0 447,-9 0 0,-2 0 45,-1 0 0,0 0-492,-6 0 0,-1 0 202,1 4 0,0 1 290,-9-4 0,3 0 0,21 3 0,0 0-449,-12-3 1,1-2 448,20 1 0,1 0 0,-5 0 0,0 0-36,-43 0 36,23 0 936,21 0-936,11 0 983,13 0-402,3 0 402,6 0-939,5 0 0,-4 0-44,4 0 0,1 0 0,-5 0 0,10-4 0,49 3 0,37-3 0,-6 4 0,8 0-492,11 0 0,5 0 164,-23 0 0,2 0 0,0 0 0,5 0 0,1 0 0,1 0 0,4 1 0,1-1 0,-1-1 0,-4-1 0,0-2 0,-4 1-164,15-1 0,-3-2 0,1-3 0,-4-2 211,-21 3 1,-2-1 280,14-1 0,-1 1-278,-11 0 0,-2 0 278,0 1 0,-3-1 0,37-7 983,-10 7-197,-2-5-786,-20 7 983,-2-2 0,-23-1 0,2 9 0,-23-8 0,8 8-43,-16-3-559,5 4-381,-7 0 0,-73 0 0,-3 0 0,-3-1 0,-8 2-492,3 2 0,0 3 0,-7-1 0,-2 1 164,15-2 0,-2-1 0,0 1 0,-1-1 0,-1 1 0,-1-2 0,-8-1 0,-1-2 0,-2 1 0,-4 0 0,-1 0 0,1 0 0,4 0 0,0-1 0,0 2 0,-4 2 0,-1 1 0,2-1 303,7-2 1,3-1 0,3 2-468,-15 3 0,3 0 410,-1-5 1,4 0 81,21 4 0,1 0 250,-5-3 1,-2 0-251,2 4 0,2-1 0,9-4 0,3 0 983,-44 0 0,4 0-862,28 0-121,-16 0 983,18 0 0,-1 0 0,3 0 0,9 0 0,9 0 0,7 0-377,11 0-606,5 0 0,5-4 0,2 3 0,6-3 0,-5 4 0,-16 0 0,-8 0 0,-17 0 0,-18 0 0,5 0 0,-27 0-484,32 0 0,0 0 484,-25 0 0,22 0 0,0 0 0,-12 0-196,-19 0 196,19 0 0,4 0 0,20 0 0,8 0 0,1 0 0,8 0 958,0 0-958,1 0 206,5 0-206,8 0 0,2 0 0,10 0 0,-4 0 0,56 21 0,9-9 0,2 6 0,6 2-492,2-6 0,2-1 169,11 6 0,4 0 323,4-4 0,4 0-328,-21-2 0,1 0 0,0 0-164,21 3 0,-3-1 336,-4 0 1,-4 0-337,-9-1 0,-2-2 463,-3-2 1,-1-2 28,-4 0 0,0 1-179,4-1 1,-2 1 178,27 6 0,8 1 0,-18-8 0,17 7 0,5-14 0,-43 3 0,1-1 0,35-3 0,-39 0 0,-2 0 0,27 7 0,9-5 0,-12 5 983,-19-7-654,-12 6 654,-14-5 0,-7 4 0,-7-5-408,-6 0-104,0 0-471,-40 0 0,-17 0 0,1 0 0,-7 0-492,-13 0 0,-4 0 0,-12 1 0,-4-2 164,22-1 0,-2-2 0,-2 1 0,-13-1 0,-3-1 0,1 0 0,4-2 0,1-1 0,-3 1 0,-12-2 0,-3 1 0,-1 0 0,1 0 0,-2 0 0,1 0 0,-1-1 0,0 1 0,-1 0 208,22 2 1,0-1-1,0 1 1,0 0 119,-20-2 0,1 0 0,2 0 0,2 0 0,1 0 0,2 0 0,5 1 0,1-1 0,1 0-328,-1-3 0,0 0 0,3 0 0,6 2 0,3 2 0,-2-2 320,-4-1 1,0-2 0,1 2-106,9 2 1,2 1-1,-1 1 113,-34-5 0,5 1 491,28 1 1,2 0-479,-13-1 1,2 1-14,25 0 0,1 1 491,-17 3 1,1 0-1,16-3 1,1 2-194,-4 5 0,3 0 685,-16-11 0,3 5 0,12 0 0,21-4 0,-4 10 0,14-8 0,0 8-758,5-4-225,1 1 0,1 3 0,3-3 0,-8-1 0,8 4 0,-9-4 0,10 5 0,-4 0 0,4 0 0,2 0 0,-10 0 0,1 0 0,-7 0 0,-4 0 0,5-5 0,1 4 0,2-3 0,10 4 0,-5 0 0,6 0 0,0 0 0,-6 0 0,-1 0 0,-19 0 0,4 0 0,-20 0 0,5 0 0,1 0 0,1-6 0,15 5 0,6-4 0,9 5 0,5 0 0,-1 0 0,38 19 0,3 6 0,51 20 0,-40-16 0,-1-2 0,37 14 0,-35-14 0,-1 0 0,22 9 0,10 8 0,-10-8 0,-10-3 0,-10-13 0,-15-4 0,-2-5 0,-6 0 0,0-1 0,7 1 0,1 1 0,14-6 0,-6 5 0,34-3 0,-21 5 0,31 2 0,-26 4 0,7-3 0,-9 3 0,-8-7 0,-1 1 0,-15-7 0,-7 3 0,-8-8 0,-5 4 0,0-1 0,1-3 0,-1 7 0,0-3 0,0 0 0,0 3 0,-4-4 0,-36 1 0,-10-1 0,-45-4 0,-12-8-492,44 3 0,-3 0 324,-9 1 0,-2-1 168,-7-4 0,-2 1-492,-8 2 0,2 1 154,10-1 1,2 0 337,-4-2 0,4 0-366,14 2 1,3 2 365,-2-1 0,1 0 0,-42-9 0,30 12 0,21-4 983,18 6-811,12-5 811,2 4-267,5-3 140,0 4-856,-5 0 0,-2 0 0,-12-5 0,-9 4 0,-1-10 0,-13 10 0,13-5 0,-5 1 0,14 4 0,-6-5 0,13 6 0,-1 0 0,9 0 0,5 0 0,0 0 0,47 0 0,12 0 0,46 8 0,0 0-492,-43 1 0,2-1 234,12-3 1,3-1 257,0 5 0,2-2 0,16-5 0,2-2-492,-6 5 0,0-1 0,6-4 0,2 0 420,5 0 0,3 0-256,-29 0 0,2 0 0,0 0 0,5 0 0,1 0 0,1 0 0,9 0 0,2 0 0,0 0 0,0 0 0,1 0 0,0 0 0,3-1 0,1 1 0,6 1 190,-22 0 0,5 2 0,2 0 0,1 1 0,-3-1-59,-3 0 0,-2-1 1,0 1-1,2 1 0,4 1 33,1 2 0,5 2 0,1 2 0,1 0 0,1 0 0,-3 0 0,-2-1 0,-1 1 0,0-1 0,0 2 0,0-1 0,1 2 0,3 2 0,0 0 0,0 2 0,1 0 0,2 0 0,0-1 23,-6-2 1,2 1-1,1-1 1,0 0-1,1 1 1,-2 0-1,-1 0 0,-3 1 1,-1 0-1,0 1 1,0 0-1,-1-1 1,-2 0-1,-1-1-23,5 0 0,-2 0 0,-2-2 0,1 1 0,-1-1 0,2 1 118,2 1 0,3 1 0,-1 0 1,0 0-1,-3-1 0,-3-2 46,14 2 0,-5-1 0,-1-2 0,5 1 0,-4-1 0,3 1 0,2-1 0,-1 0 0,-5-1 181,4 0 1,-2 0-1,-3-1 1,-4 0-182,10 3 0,-5 0 0,-3-3 327,-11-4 1,-2-2 0,-5-1-22,1 2 1,-3-2 184,3-3 1,-4 0-1,-15 0 1,-4 0 491,15 0 0,-27 0 0,-10 0 0,-11 0 0,-61 0 0,-19-8-492,0 0 1,-7-3-1,-4-6 1,-2-5-1,-6-2 1,-2-2-1,-5 0 1,-2 0-452,1-4 1,0 2-41,-2 6 0,4 1 0,23 2 0,-2 0 0,1 4 0,-4 2 0,8 1 0,-31-6 0,26 5 0,-9-2 0,5 1 0,10 0 0,1 0 0,-22-1 0,-1-1-492,16-1 0,2 0 181,-3 3 0,3 0-245,-27-18 556,28 14 0,2 1 0,-6-5 0,-26-8 0,38 14 0,5-3 983,22 7-40,3 1 40,11 5-227,1-2-74,-6-4-682,-3-5 0,-11-7 0,-9-1 0,6 0 0,1 1 0,3 6 0,17 3 0,-4 5 0,11 1 0,1 4 0,31 1 0,13 4 0,33 0 0,-4 0 0,17 7 0,-14 1 0,8 6 0,-13 0 0,-17-6 0,-8 2 0,-10-9 0,-11 4 0,-2-5 0,-8 4 0,-54 12 0,-8-8 0,0 0 0,-4-2 0,-20-6 0,-13 0 0,29 0 0,-1 0 0,11 0 0,17 0 0,15 0 0,7 0 0,14 0 0,21-6 0,32-2 0,37-8 0,-36 4 0,4 0-492,10 1 0,1 1 259,1-3 1,0 0 232,-6 8 0,0 0 0,10-4 0,-1 1 0,-15 3 0,0 0-287,4 0 1,1 0 286,-7-3 0,-3 1 0,34 5 0,-11-11 0,-13 11 0,-17-9 0,6 4 983,-5 0-560,7 1 193,9 0-616,-7 4 0,16-5 0,4 7 0,0 0 0,9 0 0,-11 0 0,0 0 0,0 0 0,-8 0 0,-3 0 0,-24 0 0,-2 0 0,-15 0 0,-6 0 0,0 0 0,-6 0 0,-40 0 0,-17 0 0,-4 0 0,-10 0-492,-29 0 0,-8 0 164,29 0 0,0 0 0,-2 0 0,-2 0 0,-1 0 0,-1 0 281,-11 0 1,-1 0 0,3 0 46,12 0 0,3 0 0,1 0 0,1 0 0,2 0 0,-1 0-328,-3 0 0,1 0 0,3 0-61,-7 0 1,2 0-39,-7 0 0,1 0 427,11 0 0,5 0-12,-34 0 12,30 0 983,11 0 0,17 0 0,10 0 0,11 0 0,53 0-197,4 0-786,11 0 0,6 0 0,-3 0 0,3 0-492,16 0 0,4 0 158,0 0 1,-2 0 333,-11 0 0,0 0-344,8 0 0,-4 0 344,13 0 0,-28 0 0,-1 0 0,12 0 0,-11 0 0,-22 0 0,-6 0 983,-16 0-359,4 0 125,-5 0-749,0 0 0,5 0 0,16 0 0,18 0 0,38 0 0,-11 0 0,8 0-492,13 0 0,3 0 164,-31 0 0,0 0 0,4 0 0,12 0 0,5 0 0,-3 0 0,-9 0 0,-1 0 0,1 0 0,9 0 0,2 0 0,-4 0 0,-12 0 0,-3 0 0,-1 0-164,29 1 0,-4-2 0,-21-3 0,-2 0 24,6 4 0,0-2 468,-13-5 0,-3-2 983,37 1-180,-30-1 180,-15-3 0,-22 11 0,-3-9 0,-11 9 0,3-4 0,-8 5 0,3 0-842,-5 0-141,0 0 0,0 0 0,-35 0 0,-1 0 0,-53 0 0,3 0 0,23 0 0,0 0 0,-26 0 0,28 0 0,1 0 0,-26 0 0,0 0 0,12 0 0,21 0 0,20 0 0,-2 0 0,16 0 0,54-6 0,-2 5 0,53-5 0,-22 6-367,-20 0 0,2 0 367,37 0 0,-33 0 0,2 0 0,-6 0 0,-2 0 0,27 0 0,-29 0 0,1 0 0,25 0-154,9 0 154,-12 6 0,-12 1 0,-8 0 0,-9 5 0,-8-11 728,-10 9-728,-11-9 160,-2 4-160,-5-5 0,1 0 0,-57 11 0,5-1 0,-12 4 0,-6 1-492,4-5 0,-2-2 323,-10 2 0,-2-2 169,12-3 0,0-2 0,-8-2 0,3-2-350,-26 1 350,-9 0 0,23 0 0,21 0 0,17 0 0,15 0 0,7 0 983,6-4-669,4-1 61,-3-9-375,6 4 0,-2-10 0,0 9 0,3-3 0,-4-1 0,5 5 0,-4-5 0,3 6 0,-3 0 0,4-5 0,0 3 0,0-8 0,0 8 0,0-15 0,5 8 0,5-9 0,7 6 0,5-7 0,-1 5 0,8-5 0,-7 6 0,12-1 0,-5 5 0,24-7 0,-6 11 0,15-1 0,0 3 0,13 10 0,1-4 0,-2 6 0,-12 0 0,-16 0 0,-3 0 0,-14 0 0,-7 0 0,-7 0 0,-6 0 0,0 0 0,-39 0 0,10 0 0,-43-6 0,26 4 0,-15-4 0,-2 6 0,-1 0 0,-8 0 0,1 0 0,7 0 0,-7 0 0,16 0 0,9 5 0,9-4 0,7 8 0,6-8 0,0 8 0,6-8 0,4 7 0,-3 1 0,2 5 0,-5 13 0,0 2 0,-1 6 0,-6 9 0,-3 1 0,-22 20 0,4 0-369,7-28 1,-5-1 368,2 0 0,-5-2 0,-14 2 0,-6-2-492,-3 3 0,-4-1 0,-14 3 0,-3-1 0,-6-1 0,-3-2 164,27-13 0,-1-2 0,-1 0 148,-4-1 1,0-2 0,-1 0 179,1-2 0,0 0 0,0-2 0,0-1 0,-1-1 0,2 0 0,3-1 0,2 1 0,-1-2 0,-4-1 0,0-1 0,1-1 0,2 2 0,1-1 0,0-1 0,1-1 0,-1-1 0,0-1 0,-34 3 0,5-2-492,28-4 0,2 0 412,-13 0 1,2 0 79,24 0 0,2 0 135,-6 0 1,1 0-136,-39 0 983,38 0-371,5 0 371,23 0 0,6 0 0,9 0 0,9-4-785,67-4-198,35-6-492,-3 9 0,11 0 164,-26-1 0,2-1 0,-1 1 0,-6 1 0,0 1 0,4 1 277,19-1 1,5 0 0,-2-1-278,-11-2 0,-1 0 0,2 0 82,-8 3 0,2 1 0,1 0 0,0-1 0,-1-2 0,0-1 0,-1 0 0,1 1 0,1 2 0,1 0 0,-1 1 0,-5 0 229,3-2 0,-5 1 1,1 1-312,10 3 0,0 1 0,-8-2 15,-6-3 0,-5 0 25,9 3 0,-2 0 288,-14-4 0,-6 1 983,13 4 0,-8 0 0,-38 0 0,-3 0 0,-12 0 0,0 0 0,-77-17 0,-1 5-492,-4-5 1,-7-1-984,4 8 0,0-1 392,-2-7 1,2 0 99,5 8 0,1 0-486,3-3 0,2 0 486,9 4 0,1 1 0,0-1 0,0 1-59,-43-8 59,23 1 0,21 7 0,17 2 983,9 1-106,13 4 106,-12-4-895,3 5-19,-28 0-69,4 0 0,-14 0 0,9 0 0,-9 0 0,6 0 0,2 0 0,10 0 0,9 0 0,-1 0 0,-8-6 0,-1-1 0,-17 0 0,0-5 0,-2 4 0,-14 1 0,1-6 0,-10 11 0,13-11 0,3 11 0,23-4 0,2 2 0,18 2 0,13-2 0,0 4 0,6 0 0,61 0 0,12 0 0,-5 7 0,11 5 0,2 1-328,-2-1 0,1 2 0,5 1 82,1 2 0,6 2 0,2 2 0,2-1 0,7 0 0,1 1 0,3-1 0,1 0 49,-15-2 0,2-1 1,1 0-1,1 0 0,3 0 33,-6-1 0,2 0 0,1-1 0,1 1 0,1 0 0,0-1 0,5 2 0,1-1 0,0 1 0,0-1 0,-2 0 0,-3-1-33,2-1 0,-5-1 1,-1 0-1,1-1 0,4 1 33,-2 0 0,4 0 0,2 0 0,-1 1 0,-3-2 0,-4-1-82,12 1 0,-6-1 0,-1-1 0,4 1 49,-7-2 0,2 1 1,2-1-1,-1 0 0,-2 0 0,-4 0 0,-1 1 1,0-2-1,-2 0 0,-2-1-49,7-2 0,-2-1 0,-2-1 0,-5 0-82,6 2 0,-6-1 0,-1-1 13,-2-2 0,-1-1 1,-7-1 314,-3 1 0,-3 0 491,8 1 1,-1-2-1,-13-2 1,-5 0 491,23-5 0,-21-5 0,-22 1 0,-11 6 0,-12 2 0,0 4 0,-86 0 0,-6 0-941,0 0 0,-13 0-42,8 0 0,-7 0 0,0 0-328,4 0 0,1 0 0,-7 0 131,18 0 0,-4 0 1,-3 0-1,-1 0 0,3 0-49,-15 0 0,1 0 0,2 0 0,1 0 0,10 0 0,2 0 0,1 0 0,-2 0 0,-9 0 0,-3 1 0,4-1 0,9-1-246,-13-3 0,4 0 164,2 1 0,-7-1 0,9-1-164,4-4 0,4-2 887,-14 1 0,1 0-395,22 1 0,5 0 983,-32-7 0,24 1 0,19 2 0,12 0 0,14-3 0,1 4 0,12 1 0,2 3 0,9 2 0,1-3 0,19-5-892,43 0-91,25 3-492,-17 2 0,2 2 363,-11 5 1,0 2 128,15-4 0,0-1 0,-14 1 0,-2 0 0,6 4 0,-1-2-53,37-12 53,-24 12 0,-19-9 0,-19 9 0,-13-3 0,-9 5 983,-9-4-729,-43-14-254,-15-5 0,7 6 0,-4-1 0,-36-13 0,40 12 0,-2-1-356,-14-8 1,0 1 355,-24-9 0,25 10 0,2 1 0,-5 3 0,-1 0 0,11 2 0,17 8 0,14 6 0,9 1 0,9 1 768,45 3-768,25-3 0,-11 3 0,5 2-492,7-1 0,2 0 198,7 0 0,2 0-198,13 0 0,3 0 50,3 0 0,3 0 442,-23 0 0,2 0 0,-1 0 0,-6 0 0,-2 0 0,2 0 0,5 0 0,2 0 0,-1 0-328,1 0 0,0 0 0,-5 0-164,6 0 0,-1 0 413,-10 0 1,3 0-1,-9 0-332,34 0 411,-33 0 0,-2 0 0,14 0 983,-21 0-768,-23 0 768,-4 0-253,-17 0 253,-44 0 0,-27 0-679,-4 0 1,-9 0-797,-10-4 0,-3-2 164,22 2 0,-2 1 0,-2-2 314,-9-2 1,-1-1-1,3 1 14,-8 0 0,1 1-492,-14-3 0,4 0 274,34 4 0,4 0 60,-2 0 0,1-1 158,-39-8 0,38 12 0,11-9 983,24 10 0,8-4-621,87 5-362,-20 0 0,6 0-492,21 0 0,9 0 452,-11 3 1,5 0 0,-1 2-289,-6 2 0,-1 2 0,4 0 0,16-1 0,4 1 0,0 1 0,-2 1 0,1 2 0,0-2 242,1-2 1,1-1 0,-6-1 85,-23 0 0,-4 0 0,0 0-328,9 0 0,1 0 0,-8 1 111,-9 0 0,-3 1 108,13 0 1,-3 0 108,22 6 983,-25-7-22,-28-2 22,-13-6 0,-9 0 0,-13 0 0,-40 0 0,-30 0-622,15-3 1,-3-2-547,7-1 1,0-3 184,-9-3 0,1-2 0,8-2 0,-1-1 0,-9 0 0,-2-1 0,7 1 0,0 1 0,0 2 0,2 1 0,-33-16-111,2 12 111,20-4 0,2 7 0,16 2 0,-5-2 0,13 8 714,-6-6-714,9 6 115,-1-6-115,0 5 0,7-3 0,1 4 0,12 0 0,2-2 0,5 7 0,4-8 0,0 0 0,21 3 0,31-9 0,22 6 0,-10 1 0,3-1-492,-6 4 0,2 1 237,21-5 0,3 0 255,-6 8 0,3 0-328,-10-2 0,3 0 0,1 0 0,0 2 0,0 2 0,2-1 0,9 0 0,1 0 0,-1 0 296,-3 0 1,-1 0-1,-4 0 32,15 0 0,-3 0-492,9-1 0,-6 2 253,-32 2 1,-1 2-5,18-1 0,-3 2 243,18 9 983,-7 0-865,-39-2 865,-8-6 0,-15 2 0,-7-8 0,-10 7 0,-41-3-511,-7-1-472,-5-2 0,-6 0 0,-2 2 0,-1 0-492,-11-3 0,-2 0 263,-6 7 0,1 1 229,18-5 0,-2 0 0,-35 6 0,0 1 0,37-3 0,-1 0 0,-42 7 0,7-1 0,25-2 0,45 5 0,80-17 0,6 0 0,8 0-492,7 0 0,3 0 164,-16 0 0,2 0 0,2 0 0,8 0 0,1 0 0,0 0 0,-5-1 0,0 1 0,1 1 35,3 1 0,2 2 0,-2-1 293,-3 1 0,-1 0 0,-4 0-412,7 2 0,0 0 412,3 1 0,5 0 0,-12 0-683,17 1 683,6-1 0,0-1 0,-4 0 0,-36-2 0,1-1 0,-1-2 0,-2 0 983,33 6-300,-12-7 300,-20 5 0,-17-4 0,-9 4 0,-13-5 0,0 0 0,-55 0-797,-21 0-186,2 0 0,-7 0-492,-8 0 0,-4 0 0,-19 1 0,-6-2 164,31-1 0,-2-1 0,-1-2 0,-9-1 0,-1-2 0,0-1 0,0-2 0,-1-1 0,4-1 32,-17-4 0,3 1-196,-2 0 0,3 1 167,24 1 1,4 1 150,3 3 0,1 1 174,11-1 0,3 1 983,-15-3-210,27 10 210,14-7 0,9 8 0,59-3-939,10 3 1,11 2-537,24-1 0,10 0 398,-14 0 0,6 0 0,1 0-152,-15-1 0,2 1 0,-1 0 0,-1 1-82,10 1 0,-3 1 0,10 1 131,-7 1 0,10 1 1,4 1-1,-2 0 0,-6 1-49,-1 2 0,-5 0 0,-1 2 0,4-1 49,-7-2 0,3 0 1,2 1-1,-2-1 0,-1 0-49,13 1 0,-1 0 0,-3 0 0,-3 0-82,6 2 0,-5 0 0,3-1 82,-12-3 0,3-2 0,-1 1 0,-6 1-82,-2 3 0,-5 0 0,1 0 268,7-3 0,1-1 1,-8 0 59,-12 2 0,-3-1 491,18-2 1,-2 0 491,13 1 0,-30-7 0,-22 0 0,-21 0 0,0 4 0,-10 1 0,-29 10 0,-26-2 0,-43-1-492,27-7 1,-5-3-769,-12-1 1,-4-2 276,16 1 0,-2 0 0,-1 0 0,0 0 0,-1 0 0,4 0 0,-20 0 0,2 0-492,-7 0 0,4 0 189,33 0 0,1 0 86,-11 0 1,1 0 216,-30 0 0,31 0 0,15 0 983,28-4 0,3 3 0,23-3 0,77 4-835,-14 0 0,10 0-476,-2 0 0,8 0 0,4 0 82,-9 0 0,4-1 0,1 1 0,-4 1-82,8 1 0,-2 1 0,3 1 100,-7-1 1,4-1 0,1 1-1,-4 2 228,11 2 0,-3 1 0,-3 0 0,-13-4 0,-1 0 0,1 1-328,14 2 0,3 1 0,-9-2-164,-12-4 0,-4-2 0,21 5 0,-3 0 95,-27-5 1,-6 0 396,27 0 0,-39 0 983,-9 0 0,-13 0 0,-4 4 0,-40-3-492,-17 0 1,-12 1-1,-22-1 1,-9-2-820,9 2 0,-5 0 0,-5-3 82,9-5 0,-5-3 0,-1-1 0,5 1 28,-5 1 0,4 1 0,-5-3 218,-4-3 0,-6-3 0,-1-2 0,7 3 0,-2-1 0,4 1 0,2 2 0,4 0 0,1 2 0,0 0-328,-4 1 0,-2-1 0,9 1-164,4-3 0,4 0 25,-14 4 0,2-2 467,17-1 0,7 0 0,-19 4 0,33-3 983,19 11 0,15-7 0,68 7 0,14-3-656,-8 4 1,11 1 0,1-2-656,-3-2 0,0-1 0,4 0 264,-1 3 0,3 1 1,3-1-1,1 0-182,7-1 0,1-1 0,1 0 0,2 1 0,3 1 0,0 1 0,3 0 0,1 1 49,-10-1 0,3 0 1,1 0-1,-2 0 0,-4 0-49,1 0 0,-5 0 0,0 0 0,3 0 49,-5-2 0,5-1 1,-1 0-1,-4 1 0,-9 0-295,26 0 0,-4 1 164,-2-3 0,5-1 0,-9 2-164,-13 2 0,-5 2 983,15-1 1,-3 0-474,-27 0 0,-6 0 965,27 0 0,-39 0 0,-15 0 0,-7 0 0,-65 0 0,-14 0-492,-7 0 1,-8 0-1,-4 0 1,-5 0-395,18 0 0,-3 0 0,-1 0-97,-5 0 0,-1 0 0,2 0 0,-20 0 0,1 0-328,27 0 0,-1 0 0,5 0-102,-6-5 0,3 1 24,-9 4 1,4-2 405,15-6 0,4 1 0,-31 5 0,32-4 983,17 1 0,15 4 0,7-4 0,6 5 0,40 0-439,28 0-544,-6 0 0,10 0-328,6 3 0,8 1 0,-3 1-164,17 0 0,4 2 246,-25-2 0,6 0 0,2 2 0,-3 0-82,13 4 0,-2 1 0,3 0 0,8-3 0,3 0 0,0 0 82,-22 0 0,0 1 0,1 0 0,-2-2-7,23-2 1,0-3 0,-7 1 252,-22 0 0,-5 0 0,3-1-328,11-2 0,3-2 0,-9 1 107,-12 0 0,-3 0 79,13 0 0,-2 0 142,16 0 983,-32 0 0,-17 0 0,-15 0 0,-8 0 0,-93-17-522,19 6 0,-9-2-789,-6-4 0,-7-2 0,-4 0 0,-10 2 0,-4 0 0,2-1 253,10 0 0,2-2 1,-4 1 74,11 3 0,-3 0 0,0 1 0,3 0 0,-11-2 0,2 0 0,2 1 0,7 0 0,1-1 0,-1 2-328,-3 3 0,-1 1 0,8 1 103,7 1 1,4 0-4,-14-1 1,3 1 227,-13 0 0,29-3 0,24 11 983,19-4 0,6 1 0,95 3-585,-23-1 1,10 0-602,10 2 1,9 0 0,3 0 202,-21 0 0,2-1 0,2 1 0,3 1-197,1 3 0,2 1 1,4 1-1,0 1 0,1-1 0,5 1 0,1-1 1,1 1-1,2 1 0,2 0 33,-4 2 0,3 0 0,2 2 0,0-1 0,0 1 0,-1-1 0,-1-1 0,1 1 0,-1 0 0,0-1 0,-3 0 0,-3 0-33,1 0 0,-4-1 1,-1 0-1,-1 0 0,3 1 0,8 1 0,5 0 1,-1 1-1,-7-1 0,-11-2-131,-12 0 0,-9-2 0,5 1 82,14 4 0,9 1 0,-1 0 0,-13-2-246,0 0 0,-5 0 0,15 4 0,-2-1 983,-27-5 1,-6-1 491,8 5 0,-21-1 0,-29-2 0,-10 4 0,-56 0-492,-12-3 1,-12 0-165,12-3 1,-5-1 0,-3-1-83,1 1 1,-5 0 0,0-1 0,3-1-177,-12 0 1,3-1 0,-3 1-316,6 1 0,-4 1 0,-1-1 0,3-1-82,-11-3 0,2-2 0,-3 1 82,10 1 0,-4 2 0,1-1 0,2 0-17,-15-3 1,2 0 0,6 0 262,20 0 0,4 0 0,-3 0-328,-19 0 0,-3 0 0,12 0 82,28 0 1,0 0 245,-30-4 0,-13-3 0,14-3 0,31-2 0,4-2-166,-24-1 0,1-2 166,-18-20 0,33 15 983,-7 0 0,21-2 0,15 16 0,7-7 0,11 10 0,7-4 0,87 4 0,3-7-1311,-23 10 0,12 2 0,-2 0 259,-6-2 0,-1-2 0,7 2-177,9 1 0,8 1 0,3 1 0,-4-1 0,-10 0 0,-3 0 0,2 0 0,4 0 49,3 0 0,6 0 1,2 0-1,-3 0 0,-7 0-131,12 0 0,-6 0 0,4 0 177,0 0 1,5-1 0,-1 1 0,-5 1 150,3 2 0,-5 1 0,-2 0-328,-4-1 0,-2 0 0,1 1 34,6 2 0,-1 2 0,-9 1-51,-17 3 1,-3 1 344,18-3 0,-2 1 983,13 12-114,-30-10 114,-28-2 0,-19-2 0,-85 4 0,0-7-492,4-2 1,-6 0-81,7-4 0,3 0-411,15 0 0,-1 0 222,-20 0 1,1 0-223,-21 0 0,26 0 0,0 0 0,-23 0 0,3 0 0,32 0 0,10 0 0,20-5 0,3 4 983,16-6-587,1 1-396,56-3 0,6 5 0,10 3-492,23-2 0,10 1 164,-9 1 0,6 2 0,2-1 82,-22-1 0,1 1 0,1-1 0,2 3 0,11 2 0,2 1 0,2 2 0,0 2 49,-12 1 0,0 0 1,2 2-1,0 2 0,0 0 0,4 2 0,3 2 1,-1 1-1,-2 0 0,-3 1-49,6 3 0,-5 1 0,0 1 0,2-2 49,-9-3 0,4 1 1,0-2-1,-5 0 0,-9-1-295,26 9 0,-3 0 246,-24-9 0,7 1 0,-1-1 0,-8-3-246,15 2 0,-5-2 261,16 10 0,-3-1 231,-25-14 0,-7-1 983,26 14 0,-38-15 0,-13-2 0,-19-6 0,-2 0 0,-9 4 0,-37-3 0,-32 3-492,15-9 1,-6-5-1,-17-8 1,-5-4-446,-7-4 1,-2-2-47,-8-7 0,2 0 0,12 10 0,1 0 0,-9-4 0,3 1-492,26 9 0,1 1 315,-17-2 0,1 1-191,18 2 1,1 2 367,1 5 0,0 2-187,-32-8 187,-8 2 0,-3 12 491,42-5 1,-1-1-483,1 0 0,-1 0-9,-3-5 0,-1-1 0,4-3 0,1 0 0,5 1 0,0-1 491,1 2 1,3-1-396,-27-20 726,8 12-822,11-8 220,17 19-220,14-3 983,9 6-949,16 5 261,13 1-295,0 4 0,8 0 0,-14 0 0,0 0 0,0 0 0,-35-12 0,-21-5 0,-27-5 0,-20-9-578,8 7 578,-1-7 0,4 0 0,18 9 0,11 2 0,17 13 0,9-3 0,13 9 0,0-4 0,10 1 578,-6 3-578,-7-2 0,-2 3 0,-22 0 0,10 0 0,-11 5 0,7-4 0,7 9 0,1-9 0,12 4 0,-3 0 0,8-4 0,62 3 0,3 3 0,7-2 0,4 0-492,-10 3 0,1 1 377,10 0 1,3 0 114,-2-4 0,2 0 0,6 3 0,0 0 0,1-6 0,-3-2 0,-14 4 0,-2 1 0,8-1 0,-1-1 0,-13-2 0,-1 0-102,0 3 1,0 0 101,45-4 0,-31 0 0,-2 0 0,-16 0 0,5 0 983,-14 0-767,14 0 1,14 0-217,12 0 0,19 0-492,-42 0 0,0 0 467,2 0 0,-1 0 25,-5 0 0,0 0-172,3 0 1,-1 0 171,34 0 0,10 0 0,-18 0 0,-6 0 0,-27 0 0,-13 0 0,-6 0 0,-16 0 983,5 0-951,-6 0 330,-8 16-362,-3-8 0,-7 12 0,4-11 0,-3-3 0,3 5 0,-4-5 0,-5 7 0,-2-3 0,-12 6 0,6 1 0,-12 6 0,-3-5 0,-1 5 0,-6-4 0,1 0 0,5-2 0,-13-4 0,5 0 0,-7 0 0,-19 1 0,-5 1 0,-20-6 0,20-2 0,-4-7 0,16 0 0,1 0 0,9 0 0,18 0 0,10 0 0,6 0 0,5 0 0,9 0 0,44 0 0,9 0 0,25 0 0,0 0 0,15 0 0,-17 0 0,15 0 0,-31 0 0,-7 0 0,-9 5 0,-10-4 0,-11 8 0,-2-8 0,-9 7 0,-33 3 0,-13 2 0,-43-1 0,25-4 0,-6-1-492,-29 0 0,-5-1 0,5 0 0,-7 0 246,17 0 0,-9 1 0,-2-1 0,3-1 0,16-3 0,2-1 0,0-1 0,-5 1 49,-5 1 0,-5 1 1,-3 0-1,0 0 0,2-1 0,3-1 0,2-1 1,-1-1-1,0 1 0,-1 0 0,-4 0 0,-2 0 1,0 0-1,1 0 0,4 0-49,-4 0 0,5 0 0,-2 0 0,-6 0 82,4 0 0,-8 0 0,-3 0 0,0 0 0,3 0 0,8 0-82,-6 0 0,8 1 0,-1-1 0,-7-1 105,17-1 1,-5-1-1,-4-1 1,-2 0-1,1 0 1,2-1-1,3 0-56,-14-1 0,2 0 1,2 0-1,0-2 0,0 0 0,-2-3 0,0 0 1,0-2-1,-1 0 0,0 0 33,15 2 0,-1-1 0,0 0 0,-1-1 0,1 0 0,0-1 0,0 0 0,-1-1 0,1-1 0,0 1 0,0-1 0,1 0-33,-16-3 0,0 1 1,1-1-1,1 0 0,3 0 95,11 0 1,3 0-1,0-1 1,1 1 0,-2-1 101,-6 0 0,-1 1 0,0-1 0,1 1 0,4-1 86,-2-3 0,4 1 1,1-2-1,-3 1-86,-11-4 0,-3-1 0,0 1 0,2 0 0,8 3 0,0 0 0,3 2 0,6-1 327,-1 0 1,6 0 0,0 1-195,-4 0 0,1 1 1,7 1 357,9 1 1,3 1-1,-13-1 1,2 0-1,18 3 1,3 2 491,-20-2 0,15 2 0,28 4 0,2 9 0,17-7 0,37 7 0,10-2-492,10 2 1,7 2-295,-3-1 0,3 0-197,21 0 0,5 0 0,7 0 0,-1 0-492,-17-1 0,0 2 243,14 2 0,-3 2 249,-27-1 0,-2 2-280,12 2 0,-1 2 280,-15-2 0,-4 0 0,38 7 0,-31-1 983,-19-7 0,-13-2 0,-9-5 0,-5 4 0,0-3-540,-35 3-443,-20-4 0,-5 0 0,-7 0-492,-4 0 0,-3 0 209,-15 0 0,-4 0-209,-12 0 0,-8 0 164,9 0 0,-6 0 0,-2 0 82,22 0 0,0 0 0,-1 0 0,-4 0 49,4 0 0,-5 0 1,0 0-1,1 0 0,4 0-49,1 0 0,5 0 0,-1 0 0,-2 0 0,-15 0 0,-5 0 0,2 0 0,4 0-82,-5 0 0,5 0 0,-3 0 82,8 0 0,-4 1 0,1-1 0,7-1-82,0-1 0,6-1 0,-1 0 0,-9 3 0,-1 0 0,7-2-164,0-6 0,5 0 983,-4 7 1,3-1-88,13-6 1,5 1 578,-14 5 0,26-4 0,18 1 0,15 4 0,10-6 0,52 6 0,8-3-492,5 3 1,8 2-144,1-2 1,2 2-349,19 3 0,4 1-328,-24-1 0,3 0 0,1 1 0,4 2 0,1 0 0,1 1 0,4 0 0,1-1 0,-1 1 264,-3 2 0,-2 2 1,-2-2-429,14 1 0,-3 0 293,1 4 1,-4-1 198,-21-5 0,-2 0-395,7 4 0,0 0 395,-1-3 0,-1 0 0,-11 2 0,-2 0 0,0-3 0,0-1 0,6 1 0,0-1 0,-9 1 0,1-1 0,13-3 0,1 0 0,-9 3 0,-3-2 983,37-4-858,-38 2 0,-3 0-125,17 3 983,17-6 0,-28 11 0,-4-11 0,-22 5 0,-3-6-85,-11 4-609,-2-3-289,-5 3 0,-40-4 0,-17 0 0,0 0 0,-6 0-492,-12 0 0,-5 0 5,-12 0 0,-5 0 159,18 0 0,-3 0 0,-1 0 0,-4 0 0,-1 0 0,-1 0 0,-9 0 0,-3 0 0,2 0 0,2 0 0,2 0 0,2 0 0,15 0 0,3 0 0,0 0-164,-32 0 0,6 0 0,33 0 0,4 0 905,-8 0 1,2 0-414,-27 0 983,23 0 0,22 0 0,13 0 0,-12 0 0,4 0 0,-16 0 0,-8 0 0,-2 0-828,-10 6-155,-9-4 0,7 4 0,-8-6 0,20 0 0,2 0 0,23 0 0,3 0 0,16 0 0,4 0 0,9 0 0,53 0 0,2 0 0,4 3 0,6 2-492,-2 0 0,1 0 357,11 4 1,2 0-358,11 1 0,3 0 0,7-1 0,1 2 397,1 3 0,0 1 95,0 0 0,-3 1 0,-24-2 0,-2 1-335,2-2 0,-3 0 335,26 2 0,8 1 0,-13-1 0,-20-6 0,-10-3 983,-10-1-897,-15-3 897,-2 3 0,-6 0 0,-5-4-920,3 3-63,-3 1 0,0-4 0,-2 8 0,-5-8 0,0 3 0,0-4 0,-40 0 0,-17 0 0,-4 0 0,-9 0-492,-31 0 0,-6 0 164,28 0 0,-1 0 0,0 0 0,-3 0 0,-1 0 0,-2 0 292,-9 0 0,-1 0 1,1 0-293,9 0 0,2 0 0,-3 0 82,3 0 0,-4 0 0,-1 0 0,2 0-82,-16 0 0,1 0 0,0 0 138,16 0 0,-2 0 0,2 0 1,2 0 189,-9 0 0,4 0 0,3 0-492,-18-1 0,3 2 294,-4 3 0,7 1-161,-7-3 359,33 6 0,2-1 0,-13-5 983,20 4 0,17-6 0,15 0 0,7 0 0,10 4 0,49 9 0,22 1-492,-4 0 1,5 2-984,1-2 0,2 1 403,11 4 1,3 0 88,-1-3 0,2-1-492,5 4 0,2 0 0,-1-4 0,0 1 373,-6 4 0,-2-1-373,-19-4 0,2-1 168,28 5 0,-1 1 324,-29-6 0,0 0 0,27 5 0,1 2 0,-17-3 0,-2 1 0,-4-1 0,0 0 0,5 1 0,2 0 0,5 0 0,3 1 0,7 0 0,1 0 0,-1 0 0,2 1 0,-22-7 0,2 0 0,-5 0 0,1 4 0,-2 0 0,20 1 0,-3 1-318,-31-4 0,-3 0 318,7 2 0,-1-2 983,39 9-593,-38-5 593,-5-7 0,-28-2 0,-3-5 0,-12 2-8,0-7-975,-35-3 0,-11 1 0,-19-10 0,-8-2-492,13 7 0,-5-1 164,-18-8 0,-11-4 0,0-1 0,7 3 0,-1 0 0,-4 0 82,-1 1 0,-6-1 0,-1 1 0,0-2 0,0-1 0,0-1 0,0 0 0,3 2 0,10 4 0,2 2 0,0 0 0,-2-2 21,-7-4 1,-3-2-1,2 0 1,3 2 224,-8 0 0,3 3 0,3-2-328,5 1 0,2 0 0,0 1 0,-4-1 0,0 2 0,6 1-164,2 2 0,3 1 427,-13-5 1,1 1 64,16 5 0,2 0 0,-3-4 0,2 0 983,-25-5-720,24 5 0,3 1-263,3 4 491,-10-4 1,-3-1 491,-13 1-496,29 0 0,1-2-487,-35-9 983,25 7 0,-16-6 0,18 8 0,3 6-729,23-3-254,4 10 983,19-4-969,1 5 237,6 0-251,40 0 0,6 0 0,62 8 0,-44 4 0,3 3-492,16 4 0,3 3 7,0 5 0,0 3 485,13 4 0,-1 1 0,-12-6 0,0 1 0,6 4 0,-1-1 0,-12-5 0,-3-1-413,-14-5 0,-2-1 413,7-1 0,-1 1 0,34 18 0,-41-22 0,1 0 0,-3 3 0,-2 0 0,19 8 0,-11-2 0,-17-6 0,-10-4 983,-11-6-99,-2-1 29,-12-3-913,-23-2 0,-31-4 0,-37 0 0,36 0 0,-4 0-492,-16 0 0,-3 0 91,-1-4 0,-2-1 401,-18-1 0,-2 0 0,5-4 0,3-1 0,16 2 0,2 0 0,-7 4 0,4-1-297,23-1 1,2 0 296,-6 3 0,1 0 0,-30-12 0,32 8 0,17 2 0,15 2 0,7 3 983,6-3-237,4 0-96,1-4-650,12-3 0,17-3 0,22 9 0,27-8 0,-7 11 0,25-5 0,-15 7 0,19 0 0,-10 0-415,8 0 415,-19 0 0,0 0 0,-4 0 0,-7 0 0,9 0 0,-8 0 0,-3 0 0,-17 5 0,6 2 415,-20 0-415,4 3 0,-14-9 0,-5 4 0,-2-1 0,-5-3 0,-69 3 0,-6-27 0,-4 9 0,-6-3-492,0-10 0,0-3 0,-7 1 0,-3-1 393,-5-1 0,0 2 99,19 8 0,0 1-492,-8-4 0,2 2 280,20 8 0,3 2 29,-2-2 1,1 1 182,-39-11 0,38 16 0,11-4 983,24 11-10,8-4 10,59 5-425,6 0-558,9 0 0,8 0-492,-6 0 0,2 0 216,17 0 1,3 0 275,6 0 0,2 0-328,-26 3 0,1 0 0,1 1 0,8 0 0,2 0 0,0 1 9,-5 2 1,0 0-1,1 0 319,9-2 0,1-1 0,-2 0 0,-7 2 0,-2 1 0,-1-1 0,1-2 0,-1-1 0,1 1 0,-2 3 0,0 0 0,-1 1-328,-3-1 0,-1 0 0,2 0 0,3 0 0,1 0 0,1 0 269,-1 1 0,0-1 0,0 0 59,-5 0 0,0-1 0,0 2 0,5 2 0,1 1 0,-6-1-492,3 0 0,-2 0 473,19 8 0,-3 2 747,7 4-728,-30-10 0,-2 0 0,18 7 983,-13-7 0,-20-1 0,-21-3 0,-2-4 0,-12 3 0,1-8-433,-88 3-550,25-4 0,-6 0-492,-24 0 0,-7 0 182,11 0 0,-4 0 0,1 0-18,6 0 0,1 0 0,-3 0 0,-17 0 0,-4 0 0,0 0 0,1-3 0,1-1 0,-2 0 82,22 1 0,-2-1 0,0 1 0,2-2-82,-18-2 0,1-1 0,3-1 0,16 2 0,2 0 0,1 0 0,1 3 0,2 1 0,5-2 182,4-3 1,3 1 145,-12 6 0,0 0 0,13-3 0,4 0 983,-25 4 0,13 0 0,20 0 0,20 0 0,-2 0 0,15 0 0,-3 0 0,1 0 0,3 0 0,-9 0-828,4 0-155,-6 0 0,0 0 0,5 0 0,1 0 0,6 0 0,0 0 0,-1 0 0,65 0 0,-12 0 0,15 0 0,6 0-400,-14 0 0,1 0 400,8 0 0,4 0-492,3 0 0,2 0 197,7 0 1,2 0 294,6 0 0,2 0-492,11 0 0,5 0 164,-13 3 0,5 2 0,0-1 0,1 1 0,1 0 0,4 0 82,-8-1 0,6-1 0,-1 0 0,-4 2-82,6 2 0,-5 0 0,3 0 82,-12-3 0,4-1 0,-1 0 0,-3 1-82,11 3 0,-2 1 0,1 1 82,-16-3 0,2 1 0,0-1 0,-1 0-82,22-1 0,-2-1 0,-5 1 0,-25 1 0,-3 1 0,0-2 180,9-4 0,1-1 1,-8 1 638,-6 2 1,-3 1-1,25 0 1,-4-1 491,11-1 0,-7 6 0,-38-8 0,-10 0 0,-8 5 0,-12-4 0,-2 4 0,-83-5 0,0-16-492,-4 7 1,-8-3-984,6-5 0,-2-3 339,-7-1 1,0 2 152,13 8 0,-2 0 0,5-5 0,-4-2 0,8 3 0,12 8 0,1 0-492,-41-13 0,3 0-92,-2 5 584,31 6 0,1 1 0,-28-7-404,-1 0 404,15 0 0,10 7 0,1-4 0,8 4 983,15 1-48,-3-4 48,20 9-256,-1-3-234,9 5-493,9-4 0,-3-1 0,30-9 0,3 2 0,29 0 0,8 0 0,24 2-492,-37 2 0,2 0 453,9 3 1,2 0 38,5 1 0,1 1 0,-6 2 0,1 2 0,11-1 0,-1 0 0,-10 0 0,-1 0 0,12 0 0,0 0 0,-12 0 0,1 0 0,11 0 0,-1 0 0,-10 0 0,0 0 0,12 0 0,-3 0 0,23 0 0,-31 3 0,-1 1 0,6 5 0,26 7 0,-38-3 0,-5 0 0,-23-2 0,-7 0 0,-7-2 983,-6 0-905,-4 1-78,-1-1 0,-20 1 0,-31 2 0,-34 11 0,22-13 0,-5-1-492,-11 5 0,-2-1 0,-5-3 0,-4-1 164,16-2 0,-2 1 0,0-1 0,-1 0 0,0 1 0,-3-2 0,-12-1 0,-4-1 0,1 0 0,5 0 0,1 0 0,-1-2 0,-6-1 0,-1-1 0,7-1-129,-3 1 0,4 0 34,-12 0 1,7 0 422,-3 0 491,37 0 1,2 0-303,-13 0 794,15 0 0,28 0 0,3 0 0,98-8-492,-25 6 1,9 2-820,15-3 0,12 0 0,4 0 82,-12 3 0,3 0 0,5 0 0,7 0 105,-12 0 1,6 0-1,5 0 1,3 0-1,-1 0 1,-1 0-1,-5 0-23,-3 0 0,-3 0 0,-2 0 0,1 0 0,3 0 0,6 0 54,-10 0 1,5 0 0,4 0 0,1 0-1,2 0 1,-1 0 0,-1 0 0,-3 0-1,-4 0-54,19 0 0,-4 0 0,-3 0 0,-1 0 0,-1 0 0,0 0 0,-6 0 0,-2 0 0,0 0 0,0-1 0,0 2 0,2-1 0,10 2 0,4 0 0,2 0 0,-4 1 0,-6-1 0,-11 1-164,8 1 0,-13-1 0,7 2 82,7 1 0,9 1 0,-2 0 0,-11 0-246,12 4 0,-6-1 208,-25-6 1,1 0-1,-4 1 775,8 4 1,-8-2 491,11-5 0,-32 4 0,-24-2 0,-7-3 0,-10 7 0,-1 1 0,-37-3 0,-29 9-492,3-8 1,-9-3-352,-1 0 1,-8-1 0,-1 0-141,-8 1 0,-2-1 0,-5-1-246,3-1 0,-4-1 0,-3 0 0,0-1 49,16 1 0,-2 0 1,0 0-1,1 0 0,1 0-49,-9 0 0,3 0 0,-1 0 0,-4 0 49,4 0 0,-4 0 1,-2 0-1,1 0 0,5 0-49,-3 1 0,3-1 0,1 0 0,-4-1 167,7 0 1,-2-1 0,-2 0-1,1-1 1,2-1-168,-13-1 0,2-2 0,1 0 0,2 0 0,6 1 0,2-1 0,2 0 0,1-2-82,-20-5 0,2-3 0,7 2-164,-4 4 0,3 0 734,25 1 0,-1-1 0,8 1-242,7-3 0,3 1 491,-23 2 1,1 0 491,-18-14 0,9 15 0,37-2 0,9 9 0,15-7 0,11 4 0,63 0 0,38 2-492,-9 2 1,9 2-359,-21-1 1,2 0-1,1 0-133,4 0 0,2 0 0,5 0-246,6 0 0,6 0 0,3 0 0,-2 0 0,-5 0 0,0 0 0,-1 0 0,1 0 0,4 0 0,0 0 0,1 0 0,-1 0 0,3 0 0,0 0 0,-2 1 0,-4-2-82,6-2 0,-5-2 0,4 1 82,-10 1 0,3 0 0,1-1 0,-3 0-82,15-4 0,-3 0 0,-5-1 0,-18 2 0,-5-1 0,-1 2 0,-2 1 0,-2 1 0,2 1 0,1 0 0,2 0 0,-2 2-79,21 0 0,3 2 407,-13-1 0,4 0 0,-5 0 0,6 0 0,-4 0 0,2-1 0,0 2 0,8 2 0,-5 3 491,-31-1 1,-1 4-1,17 6 1,-3 5 491,0 10 0,17 3 0,-31-8 0,-19-12 0,-13 8 0,-12-10 0,-7 3 0,-4 1 0,-23-3 0,-26 6 0,-1-5-908,0-1 0,-1 0-75,-12 3-492,1-2 0,-5 0 392,8-4 0,2-1 100,4-3 0,-2 0 0,-29 0 0,-1-2 0,34-2 0,0-2 0,-31 1 0,0 0 0,31 0 0,2 0-184,-4 0 1,1 0 183,-35 0 0,-9 0 0,10-6 0,2-2 0,11-7 0,0-6 0,9 5 0,-6-11 0,14 6 0,2-1 0,10 4 0,20 7 983,-2 0-805,19 2 212,-2-1-390,18 0 0,48-2 0,33-3-492,-13 0 0,13 0 164,-2 6 0,8 0 0,1 1 82,-21 2 0,0 0 0,3 1 0,3 0 49,3 1 0,3 1 1,3 1-1,1 0 0,-1 0 0,0 1 0,0 1 1,1 1-1,0-1 0,2 0 33,-11 0 0,2 0 0,0 0 0,0 0 0,1 0 0,0 0 0,4 0 0,0 0 0,2 0 0,-2 0 0,-2 0 0,-4 0-82,18 0 0,-6 0 0,0 0 0,3 0 49,-4 0 0,6 0 1,-1-1-1,-5 1 0,-11 1-131,-7 2 0,-10 0 0,5 0 82,11-1 0,8 0 0,-1 1 0,-11 2-246,12 9 0,-6 1 0,10-4 0,-3 0 209,-25 2 1,-7 1 1265,18 0 0,-25-1 0,-30-2 0,-2-5 0,-16 2 0,-51-7-492,-4 1 1,-9 0-1,-14-2 1,-9 0-165,-9 0 1,-9 0 0,5 0-1,27 0 1,3 0 0,-6 0-574,-9 0 0,-7 0 0,-2 1 0,6-2-82,-3-2 0,5-1 0,0 0 0,2 1 0,1-1 0,-1 0 0,-8-3 0,-2-2 0,8 2-164,5 2 0,3 0 0,-27-5 0,4 1 364,35 8 0,5 0 619,1-7 1,3 1 491,-13 5 0,17-4 0,13 6 0,14 0 0,0 0 0,-7 0 0,6 0 0,-13 0-143,13 0-840,-6 0 0,12 0 0,2 0 0,5 0 0,-1 0 0,61 16 0,-8 1 0,18 0 0,9 1-492,-13-1 0,2 0 0,28 7 0,6 2 0,-2 0 0,5 1 164,-15-5 0,4 2 0,-1-2 0,-4-2 0,0-1 0,1-1 0,10 3 0,1-1 0,-4-2-164,11-1 0,-3-1 164,-26-3 0,1 2 0,-5-3-164,0-2 0,-3 0 793,4 3 0,-3 0-301,23 2 0,-28-2 983,-22-6 0,-15-1 0,-7-6 0,-10 4 0,-48-3 0,-23 3-492,-14-4 1,-11 0-984,-3 0 0,-6 0 164,13 0 0,-5 0 0,2 0 193,14 0 1,2 0-1,-2 0 135,-18 0 0,-3 0 0,7 0-492,-1 0 0,2 0 164,8 0 0,-3 0 0,6 0 172,-3 0 1,4 0-337,-15 0 0,4 0 423,23 0 0,3 0-48,0 0 0,4 0 117,-20-6 983,6-2 0,27-4 0,1-1 0,8 6 0,7-3 0,1 9 0,7-8-484,5 8-499,6-8 0,68 8 0,-7-1 0,9 1-492,34 0 0,11 2 164,-18-1 0,4 0 0,4 0 82,-13 0 0,2 0 0,2 0 0,3 0 49,-10 0 0,1 0 1,3 0-1,0 0 0,2 0 0,9-2 0,1-1 1,2-1-1,1 1 0,-1 1 33,-12 1 0,1 0 0,0 1 0,0 0 0,-1-1 0,-2 0-33,4-1 0,-2-1 1,0 0-1,-1 0 0,2 0 0,6 1 0,2-1 1,0 1-1,-2-1 0,-4 0-49,3 0 0,-3-1 0,-3 0 0,-1 0-82,13-1 0,-2 0 0,0-1 0,1-1 0,1-1 0,-11 2-164,-11 0 0,-5 1 55,15-1 0,-3 0 437,-28 2 0,-4 0 983,26-2 0,-39 5 0,-15-4 0,-8 5 0,-5 0 0,-62 7 0,-25 3-492,5-1 1,-10 0-165,18-2 1,-2 0 0,-1 0-78,0 0 1,-1 0-1,1 0-250,-27 3 0,-1 0-328,27-3 0,-1 0 0,3 0-164,-6 2 0,1 1 0,-18 0 0,0 0 278,15-1 1,-1 1 213,-13 0 0,-1 0 0,11-1 0,0 1 0,-12 0 0,2 0 0,12-5 0,3 0 0,10 0 0,1-2-295,-3-2 0,1-2 295,-35 1 0,3 0 983,22 0 0,21 0 0,22 0 0,11 0-445,100 0-538,18 0-328,-35 0 0,7 0 0,1 0 299,-4 0 1,1 0 0,1 0 28,8 0 0,1 0 0,2 0-328,5 0 0,1 0 0,1 0 0,5 0 0,1 0 0,0 0 48,-5 1 1,-2-1-1,2-1-48,4-1 0,0-2 0,-7 0-85,-4 0 0,-3-1-76,18 0 1,-3-2 488,-33 0 0,-2-1 0,12 3 0,0 0 491,-1 0 1,-1 0-376,-11 0 1,-2 2-117,1 3 0,-2 0 983,43 0 0,-10 0 0,-2 0-949,-20 0 949,-10 0 0,-11 0 0,-13 0-103,-8 0 103,-8 0-967,-5 0 203,0 0-219,-51 7 0,-9 1 0,-2 0 0,-6 0-492,4 1 0,-1-1 382,-10 1 1,-3 0 109,-2 1 0,0-2 0,-5-2 0,0-2 0,-10 1 0,2-2 0,26-2 0,1-2 0,-23 1 0,5 0 0,-3 0 0,24 0 0,0 0 0,-10 0 0,16 0 0,13 0 0,19 0 0,6-4 0,5-1 0,69-13 0,19 3-454,-13 3 0,7 1 454,11 0 0,4 1-328,-27 4 0,1-1 0,6-1 82,8-1 0,7-2 0,1 1 0,-5 1-82,0 3 0,-4 2 0,6-2 82,6-3 0,9-2 0,-1 1 0,-7 1 134,-5 4 0,-6 1 0,0 0 112,-2-1 0,0 1 0,-1-2-328,-1-1 0,0 0 0,-7 1 123,-4 5 0,-3 0 27,7-3 0,-3-1 178,30 5 983,-30 0-547,-21 0 547,-24 0 0,-19-4 0,-56 3 0,-22-10-492,10 2 1,-5-1-713,-5 0 0,-2-1 221,-14-3 0,-1-1 0,-2 5 0,2 0 0,13 0 0,-1 1 0,5 5 0,-3 1 0,9-1 0,14-3 0,2 0-492,-44 7 0,1-1 393,44-6 1,4-1-82,-8 7 0,1 0 180,-43-13 0,15 6 0,9-7 0,-21-9 0,16 1 0,22 6 0,-2 0-492,9 0 0,-1 1 492,-14-2 0,-5 0 136,-5-5 1,-1-1-137,-2 4 0,1 0 0,11 0 0,2 2 280,4 4 1,2 3-281,-28-5 357,9 1-357,12 1 983,22 2-908,19 5 908,3 2-103,11 5-226,2 0-654,42-4 0,-12 3 0,37-2 0,-30 7 0,5 3 0,-12 3 0,12 2 0,-11-1 0,-1-1 0,-8 0 0,-5-1 0,1 0 0,-5 0 0,-1 0 0,-4 0 0,0 1 0,-10-1 0,-16 2 0,-5 1 0,-29 1 0,12 0 0,-23 8 0,16-6 0,-16 6 0,6-7 0,-8 1 0,-1-1 0,10-5 0,2-3 0,16-1 0,3-3 0,14 3 0,6-5 0,9 0 0,5 0 0,40 0 0,17 0 0,-1 0 0,7 0-492,6 0 0,3 0 272,11 0 1,4 0-273,11 0 0,5 0 164,-19 0 0,3 0 0,4 0 82,-5 0 0,5 0 0,0 0 0,-3 0-82,6-1 0,-3 1 0,5 1 82,-3 1 0,6 0 0,-2 1 0,-10 1-156,6 1 1,-5 0 73,-9-1 0,4 0 0,-7 1 245,-2 3 1,-5-1 82,3-2 0,-2-1 0,37 12 910,-32-2-910,-20-6 983,-24 1 0,-7-8 0,-65 4 0,-27-5-492,6 0 1,-11 0-820,2 0 0,-8 0 0,0 0 0,-1 0 0,0 0 0,-6 0 328,4 0 0,-6 0 0,0 0 0,6 0 0,-3 0 0,5 0 0,0 0 0,-3 0 0,0 0 0,5 0-492,-14 0 0,5 0 26,2 0 1,2 0 465,5-4 0,4 0-242,11 4 1,6-2 241,-22-12 0,23 13 0,33-5 983,11 6 0,16-4 0,61 3-157,40-3-903,-20 7 1,8 3 76,13-1 0,3 2-328,-29-1 0,1 1 0,2 1 0,9 3 0,3 1 0,-1-1 67,2-2 1,0-1-1,-3 1-67,-12 2 0,-1 0 0,-1-1 24,0-5 1,0-1 0,-4-1-154,6 1 0,-2 0 457,7-4 0,-2 0 491,-17 0 1,-3 0 46,31 0 445,-32 0 0,-17 0 0,-3 0 0,-12 0 0,6-5 0,-6-12 0,6-2-613,22-29-370,-16 21 0,30-30 0,-22 22 0,8-14 0,6 5 0,-5 2 0,-3 7 0,6 1 0,0 1 0,1 10 0,16-5 0,-6 21 0,-1-6 0,7 12 0,-16-5 0,-1 6 0,-17 0 0,-9 0 0,-7 0 0,-6 0 0,0 9 0,-9 3 0,-2 23 0,-4 4 0,0 14 0,0 9 0,0 12 0,0 2 0,0 8 0,0-11 0,0-9 0,0-10 0,-5-10 0,4-15 0,-9-7 0,9-7 0,-3-6 0,4 0 0,0 0 0,0 0 0,-5 5 0,4-3 0,-8 8 0,7-8 0,-2 8 0,0-4 0,3 0 0,-3-54 0,4-2 0,-8-58 0,7 1-492,-7 44 0,1-2 272,5-12 0,2 1 220,-4 14 0,0 2-134,0-9 1,1 2 133,1-18 0,-5 2 0,7 19 0,0 12 0,0 19 983,0 3-563,8 15-132,18 2-288,20 4 0,29 0 0,11 22-375,-37-6 0,2 4 375,6 8 0,2 4 0,7 8 0,1 4 0,4 0 0,1 1-492,2 4 0,-2 0 113,-15-6 0,-1 0-113,8 3 0,-2-1 0,-13-6 0,-1 0 424,5 1 1,0 0-108,-6-2 0,-3-2 175,18 18 591,-12-12-591,-21-13 983,-13-8-404,-1-5 404,-10-2 0,-1-5-157,-4 0-826,-13-4 0,-23-1 0,-9-4 0,-36 0 0,4 0 0,0-12-287,18 0 1,2-4 286,-7-14 0,9 3 0,1-2 0,-5-10 0,-1-12 0,12 9 0,15 4 0,8 7 0,9 3 0,5 7 573,5 5-573,2 2 0,0 9 0,-4 1 0,-2 4 0,-8 0 0,7 0 0,-8 5 0,-4 1 0,1 0 0,-6 0 0,9-6 0,-46 0 0,-10 0 0,16 0 0,-4 0-334,7 0 1,1 0 333,1 0 0,0 0 0,-32 0-231,3 0 231,9 0 0,-21 0 0,6 0 0,-8 6 0,3 3 0,27 5 0,-14 1 0,33-7 0,-12-2 0,23-6 0,-7 0 659,15 0-659,7 0 239,7 0-239,6 0 0,47 14 0,11-3 0,47 12 0,0-7-492,-36-8 0,1 1 330,-5 3 1,1 1 161,18 1 0,-2 1 0,21 10-356,-29-7 0,-3-2 356,8 0 0,16 7 0,-24-9 0,-16-1 0,-10-1 983,-13-6-708,-9 3 486,-5-8-761,0 3 0,-4 7 0,-1-5 0,-4 10 0,0-7 0,0 6 0,0 1 0,-4-1 0,-6 5 0,-13-9 0,-6 5 0,-14-3 0,-3-1 0,-16-4 0,-2-2 0,-1-6 0,-6 0 0,16 0 0,0 0 0,12 0 0,7 0 0,7 0 0,1 0 0,7 0 0,5 0 0,2 0 0,5 0 0,52-11 0,-3 9 0,13-7 0,5-1-793,31 1 793,-25 5 0,3-1 0,-9-3 0,-2 1 0,1 6 0,-1 0 0,3-7 0,-1 0 0,31 6 0,-35-2 0,-1 0 0,33 4 0,-11 0 0,-21 0 0,-17 0 0,-10 0 0,-11 0 0,-1 0 793,-6 0-793,0 0 0,-1 0 0,5 0 0,-3 0 0,8 5 0,-3 1 0,1 4 0,4 0 0,-10-1 0,4 1 0,-4-5 0,-1 3 0,0-7 0,-4 7 0,-1 1 0,-4 0 0,0 4 0,-9 1 0,-10 3 0,-27 15 0,-10 3 0,-9 1 0,-16 8 0,14-14-274,20-11 0,0 1 274,-29 16 0,2-11 0,11 2 0,18-15 0,1 1 0,15-2 0,7-1 0,7 0 548,6-5-548,4-20 0,1-6 0,4-12 0,0-1 0,0 11 0,0 1 0,0 2 0,0 10 0,0-4 0,8 9 0,-2 1 0,7 4 0,8 0 0,-4 0 0,18 17 0,14 16 0,-11 16 0,20 11 0,-21-4 0,0 9 0,5 2 0,-18-3 0,9-2 0,-19-16 0,4-3 0,-6-7 0,-1-7 0,0-7 0,-5-8 0,-2-5 0,-4 1 0,13-33 0,-5 4 0,12-36 0,-8 17 0,1-6 0,-1 1 0,-5 12 0,4-11 0,-10 19 0,5 1 0,-6 7 0,0 6 0,0 0 0,0 43 0,0-13 0,-6 38 0,0-30 0,0-2 0,-4-6 0,9 0 0,-4-5 0,5-2 0,0-5 0,0 0 0,-4 3 0,3-2 0,-3 3 0,4-4 0,-4 5 0,2-3 0,-2 3 0,-1 0 0,4 2 0,-9 11 0,3 3 0,-10 5 0,3 9 0,-3-7 0,-1 7 0,4-9 0,-2-6 0,5-6 0,1-9 0,1-5 0,4 0 0,-3-4 0,-7-1 0,-16-4 0,-12 0 0,-29-14 0,-5-4-492,24 2 0,-2-1 460,0 0 1,-1 0 31,-10-1 0,-3 0-492,1-5 0,-2 1 133,-5 2 0,0 0 359,-1-7 0,1 0 0,-2 2 0,3 1 0,15 6 0,2-2-492,-7-5 0,-1 0 372,1 6 0,0-1 120,-1-7 0,2 1 0,7 6 0,1 2-244,-3-3 1,4 1 243,-8-8 863,-33 1-863,39-5 983,-5 17-345,30-2 345,1 6-594,16 5 215,8-2-604,62 7 0,26-3-492,-13 4 0,6 0 137,0 0 0,0 0 355,7 0 0,1 0-492,8 0 0,1 0 0,1 4 0,0 1 322,1 0 1,-5 1-320,-22 2 1,-4 2 488,3-2 0,-2 1-142,24 7 142,1-1 0,-25-1 983,-27-2-581,-9-6 581,-13-1 0,0-5 0,-66-20-385,18 4-598,-12-4 0,-5-3 0,4-2 0,2 0 0,-27-15 0,17 15 0,1 0 0,-14-10 0,-8 4 188,21 3-188,10 4 0,20 16 0,-2-7 0,16 14 0,-5-4 0,6 1 0,5 0 0,0-9 0,8 4 0,12-5 0,8 4 0,12-2 0,-1 0 0,9-1 0,1 6 0,0-4 0,-1 4 0,-15-4 0,5 5 0,-17 1 0,4 5 0,-12 0 0,0 0 0,-31-24 0,-24 11 0,-35-26 0,-16 21-760,11-5 760,-7 7 0,7 8 0,-1 1-228,4 7 228,10 0 0,8 0 0,-6 0 0,23 0 0,-12 0 0,22 0 751,1 0-751,3 0 237,17 0-237,-4 0 0,12 0 0,-1 0 0,48 0 0,12-7 0,46 5 0,0-5-492,-42 6 0,0 2 470,1-1 0,0 0 22,-4 0 0,-1 0-247,2 0 0,1 0 247,44 0 0,-8 6 0,6 2 0,-22 7 0,-16-2 0,3 1 0,-22 3 0,5 2 983,-7 5-965,-1 0 503,1-1-521,-7-5 0,-2 3 0,-6-5 0,0 0 0,-5 4 0,-2-9 0,-4 8 0,0-3 0,0 5 0,1 0 0,-6 14 0,5-4 0,-8 20 0,9-5 0,-4 7 0,1 0 0,3-8 0,-10-1 0,10-9 0,-10-6 0,9-1 0,-4-7 0,4 0 0,1 6 0,4-9 0,2 8 0,4-9 0,0-1 0,0-1 0,-5-5 0,-2 0 0,-5-5 0,0 3 0,0-7 0,0 3 0,-31-22 0,-4 2 0,-23-11 0,-2 2 0,6 11 0,-1-5 0,-5 6 0,20 2 0,-11 4 0,19 2 0,-4 5 0,5 0 0,7 0 0,-5 0 0,9 0 0,-8 0 0,8 4 0,-9 6 0,9 6 0,-4 5 0,4 0 0,1 0 0,-1 0 0,-4 0 0,4-6 0,-4 5 0,9-10 0,-8 5 0,3-5 0,-25 2 0,-3-6 0,-33 7 0,-17-12-492,29 3 0,-3 0 266,-5-4 0,-2 0 226,-5 4 0,-1 0 0,0-3 0,2 0 0,15 3 0,1 0-326,-8-3 1,3-2 325,-26 1 0,-9 0 0,15 0 0,26 0 0,11 0 0,18 0 0,13-4 983,0-1-580,10-4 298,1 0-701,4-1 0,9 0 0,26-1 0,37-3 0,-24 9 0,4 1-492,14-5 0,3 2 322,0 5 0,0 2 170,-11-5 0,0 1 0,13 4 0,0 0 0,-19 0 0,-1 0-245,11 0 1,0 0 244,35 0 0,-14 0 0,-26 0 0,-5 6 0,-23-1 0,-6 6 983,-5 3-677,-8-4 218,3-1-524,-8-1 0,-30-7 0,-25 3 0,-6-3 0,-9-2-492,-6 1 0,-2 0 299,2 0 1,-2 0 192,-7 0 0,2 0 0,20 0 0,2 0 0,-12 0 0,1 0-107,15 0 0,3 0 107,-37 0 0,32 0 0,17 0 0,15 0 0,7 0 983,57 5-613,-10 3-140,53 5-230,-30 0 0,7 1 0,-17-1 0,6 0 0,-13-1 0,5 0 0,-7-5 0,7 4 0,-5-10 0,13 11 0,-6-5 0,8 7 0,0-1 0,0 0 0,0 1 0,-7-2 0,-3 1 0,-14-2 0,-6-5 0,-9-1 0,-5-5 0,0 4 0,0-3 0,-57 3 0,-16-12 0,0 4 0,-6-2-492,2-7 0,-2-1 54,-12 3 0,-1 1 438,0-4 0,-2 0-492,-6-1 0,0 0 0,0 4 0,0 0 403,0-3 0,0-1 89,-1 0 0,2 0 0,4 5 0,4-2-440,15-1 0,3 0 440,-2 3 0,3 2-54,-16-7 54,-7 0 983,32 1-414,17 7 414,9-3 0,12 5 0,6-5-615,46 5-297,-10 1-71,73 4 0,-27 0-451,-19 0 0,2 0 451,-1 0 0,-1 0 0,2 0 0,1 0 0,11 0 0,0 0 0,27 0 0,-30 3 0,-2 2 0,18 4-396,18 0 396,-15 5 0,-10-6 0,-8 0 0,-3-1 0,-9-1 0,0 1 883,0 6-883,0-5 415,0 3-415,-8-4 0,-1 6 0,-15-2 0,-2-5 0,-6 4 0,-5-9 0,3 8 0,-3-8 0,19 10 0,13-3 0,27 6 0,11 9-617,10-5 617,0 5 0,-10-1 0,-2-6 0,-20 11 0,-10-13 0,-11 5 0,-19-13 0,-3 4 0,-12-9 617,0 3-617,-47-4 0,8-12 0,-50-3 0,16-13 0,-8 5 0,-5-4 0,2 11 0,-3-5 0,14 7 0,2 0 0,9 7 0,-1 1 0,1 6 0,0 0 0,0 0 0,-10 0 0,-1 0 0,11 0 0,-2 0 0,-18 0 0,21 0 0,-1 0 0,-22 0 0,-11 7-492,27-3 0,-3 2 372,6 2 0,-1 1 120,-10 0 0,-1 0 0,1 0 0,-1 0 0,-14 1 0,-3-1-492,-8-2 0,-1-3 164,27 0 0,0-1 0,0 0 0,-4-2 0,0-2 0,0 1 0,3 0 0,0 0 0,3 0-97,-17 0 0,1 0-67,-8 0 0,4 0 449,27 0 0,2 0 282,-6 0 1,1 0-240,-37-7 983,24 0 0,19-7 0,18 2 0,14-4 0,9 5 0,8-8-280,-2 8-703,7-3 0,-3 4 0,4 1 0,0 0 0,0-6 0,23 3 0,26 1 0,18 7 0,20 3 0,1 0-328,-8 1 0,0 0 0,4 0 82,-2 0 0,4 0 0,2 0 0,-2 0 0,-4 0 0,0 0 0,-2 0 0,-2 0-82,13 0 0,-4 0 0,-1 0 0,-6 0 0,-2 0 0,0 0 0,-1 0 0,-1 0 0,-5 0 2,9 0 1,-4 0-69,2 0 0,-1 0 394,-11 0 0,-5 0 0,17 0 0,-25 0 983,-30 0 0,-2 0 0,-11 0 0,-67 0 0,-8 0-492,4 1 1,-8-2-984,-9-7 0,-8-3 177,8 2 1,-6 0 0,-1-2 314,-4-4 0,-1-1 0,0 0 0,-3 0 0,-1 0 0,-1 0-246,21 5 0,-2-1 0,1-1 0,1 0-82,-15-6 0,2-1 0,-3 1 82,8 5 0,-3 1 0,-1 0 0,3-1 21,6-1 1,0-1 0,3 0-1,3 2 225,-5 1 0,3 2 0,2 0-328,0-3 0,1 0 0,7 1 238,2 4 0,4-1-2,-8-4 1,3 2 91,-16 2 983,25-2 0,29 7 0,8-5 0,11 0 0,38-7 0,29-6-492,-3 5 1,9 1-820,2 2 0,6 1 0,2 0 0,2-2 0,2 1 0,4 0 82,-1 4 0,5 0 0,0 2 0,-5 0-82,1-1 0,-4 2 0,3 1 82,-3 2 0,4 2 0,1 1 0,-4 0-62,7 1 0,-2 1 0,1 1 308,-12-1 0,3 0 0,0 0 0,0 0 0,-1 0 0,1 0 0,-1 0 0,-5 0 0,1 0 0,-5 0 0,2 0-328,4 0 0,1 0 0,-6 0 112,2 0 1,-4 0-6,2 0 0,-2 0 221,-12-1 0,-4 2 983,22 5 0,-28-5 0,-11 10 0,-21-10 0,0 4 0,-10-2 0,-44-2 0,-26 3-492,1-4 1,-9 0-820,2 0 0,-5 0 0,-1 0 0,-3 0 0,-2 0 0,-5 0 82,3 0 0,-7 0 0,0 0 0,6 0-82,-1 0 0,5 1 0,-5-2 82,-1-3 0,-5-2 0,0-1 0,4-1-82,-5 0 0,5-1 0,-4-3 108,10-1 1,-3-3 0,-1-1 0,3 1 219,-19-2 0,3 1 0,6 0-231,22 2 0,5-1 1,1 2 230,-28-2 0,6 3 0,35 5 0,4 0 0,-3 0 0,2 0 0,-18 0 0,21 1 983,48 7 0,37 0-231,59 0-752,-31 4 0,7 1 327,-11-2 1,5 1 0,0 1-267,5 4 1,0 3 0,3-1-62,7 1 0,2-1 0,0 2 0,-4 1 0,-1 2 0,-5-1 0,11 1 0,-2-1-260,11 0 0,-5 0 260,-36-2 0,-1-2-215,16-1 1,-1 0 214,20 14 0,-23-11 0,-22 0 983,-19-3 0,-3-3 0,-12 1 0,-4-4 0,-1 9-820,-4-4-163,0 3 0,0-3 0,0 1 0,0-1 0,0 0 0,0 0 0,0 0 0,0 0 0,0 0 0,16 7 0,31-2 0,34 6 0,-21-7 0,3-1-423,-11-2 0,-1-1 423,15 4 0,-2 0 0,25-5-422,8 0 422,-13-8 0,-28 0 0,-4 0 0,-28 0 0,-3 0 0,-12 0 828,0 0-828,-24-24 440,-12-1-440,-33-23 0,-7 10 0,-17-6-492,37 26 0,-3 2 402,-5-5 0,-1 1 90,6 6 0,0 2-307,-9-1 1,1 1 306,-31-4 0,-9 7 0,24 2 0,19 7 0,12 0 0,13 0 0,8 0 983,8 0-839,5 0 506,0 0-650,0 0 0,0 0 0,0 4 0,-6 6 0,-1 1 0,-5 9 0,0-4 0,0 0 0,0 4 0,5-9 0,-3 9 0,8-10 0,1 5 0,1-6 0,4 5 0,-1-4 0,-2 5 0,7-1 0,-3 2 0,-1-1 0,4 5 0,-3-10 0,4 5 0,0-6 0,0 0 0,0 0 0,0 0 0,0 0 0,16 2 0,12 0 0,17 8 0,27 4 0,5-1 0,0 0 0,5-7 0,-8 0 0,2-1 0,7-5 0,-19-2 0,-11-7 0,-17 0 0,-10 0 0,-5 0 0,-6 0 0,-1 0 0,-5 0 0,-4-8 0,-5-7 0,-25-8 0,-18-6 0,-13 8 0,5-3 0,-3 0-984,-41-6 954,30 0 1,-5 0-463,-3 8 0,-3 4 17,0-1 1,-3 1 474,-11-2 0,-2 2-492,-7 6 0,1 1 0,3-4 0,4 1 350,10 7 1,3 2-351,-3-1 0,3 3 368,14 2 0,1 2 124,-6-1 0,0 0 154,6-4 1,3 1-155,-38 1 983,15-5-481,18 7 481,3-6 0,9 4 0,7-4-2,3 1-370,7 4-611,0-5 124,7 6-124,1-4 0,13 2 0,0-2 0,6 4 0,0 0 0,48 0 0,22 0 0,-8 6 0,6 3-492,1 0 0,2 2 405,5 5 0,0 4-405,2 1 0,0 2 195,7 1 1,-1 0 296,-17-1 0,0-1-414,7 0 1,-1 0 413,-13-6 0,-2 0-194,43 15 194,1 1 0,-46-12 983,-1 3-964,-24-11 964,-8 2-391,-4-9 351,-42-1-943,-15-4 0,-43 0 0,31 0 0,-3 0-492,0 0 0,-2 0 258,-17 0 0,-3 0 234,-1 1 0,2-2 0,10-2 0,2-1 0,-4 0 0,4-1-241,20-3 1,3-1 240,-50 0 0,23-4 0,21 11 0,22-4 0,11 2 983,23 3-322,29-3-661,27 4 0,39 0-416,-42 0 1,1 0 415,11 0 0,1 0 0,-11 0 0,-1 0 0,11 0 0,-2 0-313,34 0 313,-1 0 0,-24 0 0,-26 0 0,-13 0 0,-19 0 0,-17 0 983,-31 0-633,-42-15-350,4-10 0,-8-6-328,16 10 0,-2-1 0,-3-4 0,-20-11 0,-4-5 0,1 2 0,14 10 0,2 1 0,-4-3 171,2 0 1,-4-4 0,-1 0-1,3 1-171,-9-6 0,3 1 0,-3-2 82,11 5 0,-3-3 0,1 1 0,0 0 0,4 3 0,0 0 0,2 1 0,5 3-65,0-1 1,5 3-1,-1 0-17,-4-2 0,-1 1 0,6 2 182,1 1 1,4 0 28,-2 1 1,4-1 116,-28-19 983,31 21 0,22 8 0,12 2 0,5 10 0,15 2 0,18 4 0,22 0 0,33 0 0,22 16-1475,-36-3 0,2 3 393,5 2 1,1 2 98,1 7 0,-2-1-429,-11-11 1,-1-1 428,3 6 0,-1 0 0,-8-6 0,0-2 0,1 1 0,-1 0 0,35 16 0,-30-15 0,-18 4 0,-10-7 983,-11-5-401,-2 3 350,-57-4-932,-20 0 0,8-3 0,-6 0-492,-5-2 0,-3 0 134,-6 0 1,-2 0 357,-5 0 0,-4 0-492,-11-1 0,-3 2 164,33 1 0,0 2 0,0-1 105,-1 1 0,0-1 0,3 2-269,-11 3 0,3 2 384,-7-1 1,4 1 107,23-2 0,3 0-63,-8 4 1,2-1 62,-30 6 983,32 3-625,17-8 625,15-2 0,7 0 0,10-1 0,1 0-596,4-1-387,16 2 0,11 7 0,38 13 0,12 9-492,-23-10 0,4 2 324,-3-5 0,1 1 168,8 5 0,-1-2 0,-13-8 0,0-2-320,9 6 0,-1-2 320,31 9 0,-36-16 0,1 0 0,-5-1 0,-1-2 0,38 3-93,-12-1 93,-3-9 0,-16-7 0,-1 0 983,-3 0-697,-20 0 395,11 0-681,-25 0 103,9 0-103,-15 0 0,-5-4 0,-35-10 0,-37-16 0,12 13 0,-5-2-492,-8-7 0,-4 0 35,-9 5 1,-4 1-36,-7-5 0,-1 1 0,0 3 0,-2 1 334,-7 3 1,5 2 157,27 4 0,4 1-283,-3 1 1,4 2 282,-22 6-1,0-7 1,19 3 983,21 4-360,18-5 360,17 3 0,1-2-520,80-13-463,15-6-492,0 10 0,13 1 164,-15-2 0,4 0 0,3 1 0,5 4 0,1 1 0,0 1 0,0-2 0,0 1 0,0 1 0,4 2 0,2 3 0,-5 0 0,-13 3 0,-3 0 0,-2 0 193,-6 0 1,-1 0 0,0 0-194,4 0 0,1 0 0,-5 0 81,0 0 0,-3 0-63,8 0 1,-2 0 309,-17 0 0,-3 0 983,31 0 0,-32 0 0,-22 0 0,-6 0 0,-16 0 0,-78 0-492,16 0 1,-7 0-662,-8 0 1,-7 0 0,0 0 169,6 0 0,1 0 0,-3 0-328,-20 0 0,-4 0 0,-4 0 82,11 0 0,-4 0 0,0 0 0,4 0-82,-9 0 0,3 0 0,-6 0 131,21 0 0,-6 0 1,-1 0-1,3 0 0,5 0-96,-15 0 1,6 0-1,-2 0 47,9 2 0,-3 1 0,2 0 0,4 0 127,0-1 1,5 1 0,-1 1 118,-9 5 0,-1 3 0,9-1 0,13-2 0,4 1 0,-21 7 0,1 1-76,-21 0 76,30 3 983,21-9-187,31-5-796,94-3 0,13-4 491,-4 0 1,8 0-1,-5 0 1,1 0-257,-26 3 0,1 0 1,1 1-554,8 0 0,3 0 0,-1 1 318,0 1 0,1 2 0,1 0-328,4 0 0,1-1 0,-1 1 0,-4-1 0,0 1 0,-4-1 41,16 3 0,-4 0-135,2 0 0,-7 0 422,-30-2 0,-3 0 491,6 1 1,-2-2 57,20 2 434,-20 3 0,-17-11 0,-15 4 0,-7-1 0,-14-3 0,-41 3 0,-55-4-857,20 1 1,-9-2-455,10-1 0,-6-2 0,-2-1 0,-13-2 0,-4-2 0,-5-1 82,12 0 0,-4-1 0,-3 0 0,0-1 49,13 1 0,-2-1 1,-1-1-1,2 2 0,1 0-49,-6 2 0,3 1 0,0 0 0,-3 0 49,7 0 0,-2-1 1,-1 1-1,2 0 0,4 2-49,1 1 0,4 1 0,1 1 0,-3-1 0,-15-2 0,-3-1 0,0-1 0,2 2 0,9 2 0,1 0 0,2 0 0,1 1-82,-19-1 0,1-1 0,7 3 0,23 1 0,4 2 0,1-1 9,-34-5 1,8 1 318,38 3 0,4 0 491,-8-3 1,3 0 491,-12 4 0,13 0 0,29 0 0,7-4 0,67 3 0,30-4-492,-3 5 1,-3 0 491,-20 0-492,-91 0 1,-30 0-1,-14 1 1,-11-2-820,-3-1 0,-9-1 0,5-1 0,25 0 0,3 1 0,0-2 77,-2-2 0,1 0 1,1-1-242,-24-2 0,3 0 181,8-4 0,1 0 311,-14 4 0,0-2-492,9-7 0,-2 0 164,22 11 0,-1 1 0,2-1 304,-18-11 1,3 1-469,14 8 0,1 0 414,-7-8 1,0 0 77,9 8 0,1 0 0,-10-4 0,-1 0 0,7 5 0,1 0 0,-2 0 0,0 0 491,11 0 1,0 1-123,-14-1 1,2-1-370,17 2 0,2 0 491,-6 3 1,1 0-291,-39-10 782,38 14 0,5-6 0,23 7-25,6 0 25,9 0-819,5 0 198,-11-5-362,-4 3 0,-28-9 0,-15 2 0,-30-7-276,37 11 1,-3 1 275,0-4 0,-2 1-492,-9 2 0,0 0 275,2-4 1,2 0 216,12 3 0,0 1 0,-6 1 0,1 0 0,13 0 0,1 0-277,-5 3 0,0 0 277,0-3 0,0 0 0,-6 4 0,-1 0 0,5 0 0,-2 0-492,-8 0 0,-2 0 426,0 0 0,1 0 66,-3 0 0,2 0 0,9 0 0,1 0 0,-7 0 0,1 0-42,-25 0 42,35 0 0,0 0 0,-23 0 983,12 0-681,22 0 257,13 0-559,8 0 983,12 4-731,6 1 349,4 7-601,0-3 0,0 3 0,0-3 0,0 0 0,9 5 0,5 16 0,24 11 0,9 25 0,-13-30 0,4 2-492,5 9 0,2 1 215,11 5 0,2 0-215,0 3 0,1 1 0,11 5 0,-2-3 468,-22-17 1,0-1-469,12 9 0,-1-3 462,-15-17 0,0 0 30,24 22 0,3 1 0,-9-18 0,0-2 0,12 9 0,1-5 0,-7-17 0,3-4-492,13 3 0,3-2 58,-1-5 0,3-2 434,-17 1 0,2 0 0,-1-2 0,-4-1 0,0-1 0,0-1 0,-1 1 0,1 0 0,1 0 0,2 0 0,2 1 0,-2-1 0,23 3 0,0 0 0,5 0 0,1 1 0,-8-1 0,-1 0-492,8 0 0,2 1 480,-34-4 1,1 0-1,0 0 12,5-1 0,0 1 0,1 1 0,-1 2 0,0 1 0,0-1 0,-4-2 0,0-1 0,-3 2 317,11 5 1,-4 0-318,2-5 0,-4 0 0,19 6 891,-1-5-891,-23-3 983,-22-7-46,-19 0 46,-3 0 0,-12 0-220,-75 0-763,-28 0-328,23-5 0,-13-3 0,-1-2 0,-7-2 0,-3-1 0,-6-4 131,25 2 0,-4-1 1,-2-2-1,-2-1 0,1 2 0,-2-1 0,-2 1 1,1-1-1,-2 0 0,-2-1 33,7 0 0,-2-1 0,-2-1 0,1 0 0,3 1 0,3 2-82,-16-4 0,6 2 0,0 0 0,-3-1 49,4 1 0,-3 0 1,-2 0-1,3-1 0,4 0-49,0-1 0,5-1 0,0 1 0,-1 0 0,-8 1 0,-2 0 0,0 0 0,1 1 0,3-1 0,-1 1 0,3 0 0,3 1-82,-5-5 0,5 2 0,-1 1 0,2 4 0,1 2 0,1-1 0,8-1 0,2-1 0,-1 0 230,-5 3 1,-1 0-1,0 1 98,5 0 0,0-1 0,-1 0 0,-9-3 0,-1 0 0,2-2 0,6 2 0,2-1 0,3 1 0,-20-5 0,3 0 491,-2-5 1,6 1-1,26 12 1,2 1-1,-6-4 1,1 0-1,10 1 1,4 3 491,-20-2 0,15-3 0,28 8 0,3 5 0,23 2 0,28 4 0,40 0-492,-17 0 1,7 0-485,20-1 1,7 2-8,-21 1 0,2 2 0,1 0-328,9-1 0,1 1 0,1 2 0,3 3 0,2 4 0,0-2 0,5-3 0,1 0 0,-1 2 0,-5 3 0,0 3 0,2-2 0,9-1 0,2-1 0,-4 1 0,-11 2 0,-2 0 0,-3 0-164,22 2 0,-3 0 289,-7-2 1,-7-1 693,-26-5 1,-4-2-381,4 2 0,-3-1-111,37 7 0,-35-2 983,-11-1 0,-18-1 0,-12-5 0,-5 2 0,-52 0 0,-24-2-492,6-2 1,-7-1-818,-15-3 1,-3 0 325,-7 0 0,-3 0-328,19 0 0,-2 0 0,-1 0 0,-5 0 0,-1 0 0,-1 0 0,0 0 0,-1 0 0,3 0 0,11 0 0,3 0 0,0 0 0,-1 0 0,1 0 0,4 0-139,-7 0 0,5 0 467,1 0 0,3 0 491,8 0 1,5 0 161,-6 0 330,11 0 0,24 0 0,15 0 0,47 0 0,28 0-709,-10 0 0,7 0-766,15 0 0,8 0 164,0 0 0,8 0 0,1 0 0,-1 0 0,0 0 0,5 0 82,-4 0 0,6 0 0,-1 0 0,-7 0-82,-1-1 0,-7 1 0,5 1 82,-5 1 0,5 1 0,0 0 0,-5 1-82,6 0 0,-5 1 0,4 0 82,-6 1 0,3 0 0,2 1 0,-2 1 0,-4 0 0,-1 1 0,0 1 0,-1 0 0,-3-1 0,0 0 0,-2 1 0,0 1-82,22 4 0,-2 3 0,-1-3 0,-4-2 0,-1-1 0,-7 0 604,9 8 0,-4-2-276,-21-10 0,2-2 0,-7 2 491,-4 8 1,-3 0-1,13-5 1,-3-2 491,22 14 0,-31-9 0,-23-3 0,-19-1 0,-6 0 0,-22 0 0,-46 3-492,7-5 1,-7 0-438,-24-3 0,-6 0-54,-9 0 0,-5-2-328,20-2 0,-3-1 0,1-1 0,4 1 0,1 0 0,-3 0 0,-13 0 0,-3 0 0,2 0 211,8 0 1,2 0-1,3 0 117,10 0 0,3 0 0,0 0-328,-1 0 0,0 0 0,6 0 143,-1 0 1,3 0-4,-7 0 1,3 0 187,-22 0 983,24 0-167,28 0 167,15 0 0,119 0-492,-34-4 1,9-2-820,14 1 0,11 0 0,4 1 82,-14 0 0,3 1 0,2 0 0,2 0 49,-9 0 0,1 0 1,2 1-1,2 0 0,1 0 33,-8 2 0,3-1 0,1 2 0,0-1 0,-3 0 0,-2 0-82,19 0 0,-5 0 0,0 0 0,4 0 49,-7 0 0,4 0 1,1-1-1,-2 1 0,-5 1-49,-3 1 0,-5 1 0,0 1 0,3 0 49,-5 0 0,3 1 1,1 1-1,-2-1 0,-6 1-131,18 2 0,-6 0 0,-2 2 0,-3 3 0,-1 3 0,-9-3-14,-14-3 1,-3 0 832,13 3 1,-3 1 491,14 0 0,-25-1 0,-34-6 0,-8-3 0,-9 1 0,-72-4 0,-31 3-995,27-4 0,-12 0 0,-4 0 12,9 0 0,-4 0 0,-3 0 0,-1 0-197,5 0 0,-2 0 1,-2 0-1,1 0 0,0 0-49,-15 0 0,1 0 0,-1 0 0,-2 0 49,14 0 0,-1 0 1,-1 0-1,1 0 0,3 0-49,-5 0 0,2 0 0,3 0 0,1 0-82,-14 0 0,4 0 0,-1 0 0,-7-3 0,-1-1 0,12 0-164,14 4 0,5-2 453,-22-7 1,4 0 529,35 8 1,6 0 491,-27-7 0,39 8 0,30 0 0,54 0-492,8 0 1,11 0-165,-2 0 1,6 0 0,3 0-290,15-1 1,5 0 0,3 3-285,-10 4 0,3 4 0,2 1 0,0 0 0,4 0 0,2-1 0,0 2 0,1 3 49,-12 0 0,1 2 1,1 1-1,-2 1 0,-3-2 28,3 0 1,-4 0 0,0-1 0,2 0-78,11 2 0,4-1 0,-2 0 0,-4-1-82,7 1 0,-5-1 0,-2-1 0,-7-3 0,-2 0 0,1 0 0,3 3 0,1 1 0,-9-3 627,-8-3 1,-5 0-300,11 8 0,-4-1 0,-21-9 0,-6 1 0,14 11 983,-24-8 0,-15-2 0,-12-1 0,-22 2 0,-46 1 0,-38-4-492,23-4 1,-6-1-1,-17-2 1,-8-2-738,28 1 0,-5 0 0,-3 0 0,2 0 0,4 1 0,-1-1 0,1 1 0,-2-3 62,-6-1 0,-1-2 0,-1 0 1,2-1-63,4 0 0,1 0 0,1-1 0,1-2-82,-17-5 0,3-3 0,-1 0 82,19 5 0,-2-1 0,2 1 0,3 0-82,-4 0 0,4 0 0,0 1 67,-3-1 1,1 2-1,4 0 261,-5 0 0,2 1 491,-12-4 1,-1-1-1,10 3 1,4 1-1,20 1 1,3 1-1,-5 0 1,3 1 491,-16-1 0,2-6 0,22 1 0,13 2 0,3 0 0,11 5 0,6-3 0,71 8-900,6 0 0,12-2-411,-8 0 0,5-2 0,5 2 82,-2 2 0,4 1 0,2-1 0,1 0 0,4-1 0,1-1 0,1 0 0,-2 1 0,-9 1 0,-2 1 0,2 0 0,7 1 82,-1-1 0,7 0 0,4 0 0,2 0 0,-4 0 0,-6 0-82,11 0 0,-6 0 0,-1 0 0,5 0 49,-4 0 0,4 0 1,2 0-1,-2 0 0,-3 0 0,-10 0 0,-1 0 1,-2 0-1,-4 0 0,-7 0-131,2 0 0,-8 0 0,5 0 82,6-1 0,7 1 0,-1 0 0,-7 1-246,22 3 0,-5 1 164,-24-4 0,0-1 0,-3 2 29,9 5 0,-5 2 790,-13-5 1,-6 0 491,-2 4 0,-4 3 0,-30-10 0,-4 8 0,-66-4 0,-26 0-492,7-3 1,-8 0-229,-6-2 1,-8 0-264,3 0 0,-8 0 0,0 0-328,4 1 0,1-1 0,-4-1 82,3-3 0,-5-2 0,-1-1 0,7 0-82,-2 0 0,4-1 0,-2-2 82,11-4 0,-5-3 0,3 0 0,7 1-82,10 3 0,6 2 0,-2-1 0,-21-4 0,-4 0 0,7 2-164,-4-2 0,4 3 571,-10 2 1,4-1-80,23-1 0,4 0 491,11 4 1,5 2 491,-7-7 0,17 7 0,15-2 0,11 4 0,87 0-492,-15 2 1,11 2-695,6 5 1,10 4 0,3 3 202,-15 2 0,3 3 0,1 2 0,3 1-197,-6-1 0,4 2 1,0 1-1,2 1 0,-1 1 0,5 4 0,1 2 1,0 1-1,-1-1 0,-2 0-49,11 2 0,-2-1 0,-1 1 0,4 1 49,-10-2 0,4 2 1,0 1-1,-3-2 0,-4 0-49,-3-1 0,-4-1 0,-2 0 0,4 1 49,-3 0 0,4 2 1,1 0-1,-3-2 0,-7-2-131,10 3 0,-7-4 0,1 1 0,7 3 0,2 0 0,-10-5-164,-13-7 0,-5-2 983,9 5 1,-3 0 491,24 9 0,-38-11 0,-13-2 0,-19-8 0,-13-5 0,-44-1-492,-19-3 1,-11-2-1,-16 2 1,-10-2-386,6-4 0,-8-4 0,-1 0-352,22 3 0,-1-1 0,-1-1 0,-2-1 0,-7-2 0,-3-3 0,1 0 0,2 0 0,11 1 0,2 1 0,1-1 0,-4 2 0,-11-1 0,-5 2 0,2 0 0,9 1-82,12-2 0,7 0 0,-4 2 0,-27 0 0,-6 2 0,11-1 23,18 0 0,3 0 305,-16-1 0,3-1 983,-14-4 0,13 5 0,37-2 0,19 9 0,13-2 0,10 0 0,65 3-492,-1-1 1,11 0-820,-2 2 0,7 0 0,5 0 94,-6 0 0,4-1 1,2 1-1,2 1 234,13 1 0,3 2 0,0 0 0,-3-1 0,-14 0 0,-3 0 0,0 0 0,5 0-197,-1 2 0,6 1 1,0 0-1,0 0 0,-6 0-49,0 0 0,-3 0 0,-3 0 0,1 0-82,20-1 0,-2 1 0,0-2 0,1 1 0,0-1 0,-9-1-164,-5-2 0,-5-2 0,3 1 0,-1 0 112,-9 0 0,-6 0 1363,14 0 0,-20 0 0,-23 0 0,-20 0 0,0 0 0,-76 0 0,-19 0-492,-4 0 1,-10 0-507,27 1 1,0-1 0,-3-1 14,-12-2 0,-4-1 0,-1 0-328,-3 4 0,-2 0 0,-1-2 82,16-3 0,-1-1 0,-1 0 0,1 0-82,-21 1 0,0 1 0,-1 0 161,22 0 0,-1 1 0,1-1 1,1 0 166,-17-3 0,1-1 0,5 2 0,15 4 0,3 2 0,0 0-328,-1-4 0,1 0 0,4 1 125,-6 3 1,3 0-147,-8 0 1,2 0 348,12 1 0,3-2 983,-37-5 0,22 4 0,20-4 0,12 0 0,14 0 0,1-5 0,7 0 0,9-4 0,-1 4-552,12-3-431,-8-1 0,8-1 0,-4-5 0,5-6 0,0-3 0,5-5 0,2-1 0,5 0 0,0-8 0,1-1 0,-6-27 0,-1 5 0,-6-27-455,-10 45 1,-3 0 454,1 0 0,-4-1 0,-16-12 0,-6 0-492,4 10 0,-3 0 342,-6-6 1,-4-1 149,-7 2 0,-4 2 0,2 2 0,-1 4 0,3 9 0,-2 3 0,1 1 0,0 5-266,-31-2 266,0-5 0,11 15 0,21 3 0,17 13 837,5 1-837,16 6 983,5 0-644,40 0-339,26 0 0,42 8-492,-37 0 0,4 3 196,11 2 1,1 4 295,2 5 0,-2 2-471,-9-6 0,-3 1 471,-4 2 0,-3 1-388,29 15 388,0-4 0,-19-3 0,-15-11 0,-23-7 983,-7-2-226,-7 0 226,-10-1-952,-1 0 419,-20-4-450,-21 5 0,-30-2 0,-30 8-492,37-11 0,-3-1 0,-19 6 0,-3-2 427,-7-6 0,-3-2-263,19 3 0,-2 1 0,-1-1 0,0-3 0,0 0 0,0 0 0,0 0 0,0 0 0,0 0 256,2 0 1,-1 0 0,2 0 71,2 0 0,0 0 0,6 0-492,-9 0 0,2 0 411,-14 0 0,6 0 81,-9 0-120,36 0 0,2 0 120,-21 0 983,21 0-387,22 0 387,11 0 0,12 0 0,4-4 0,44-3 0,4 2-905,7-2 0,5 1-78,-5 4 0,0 2-492,16-4 0,3 0 225,5 3 1,4 2-226,11-1 0,5 0 164,-23 0 0,2 0 0,0 0 116,0 0 1,1 0-1,-1 0 212,5 0 0,-1 0 0,1 0 0,0-1 0,0 1 0,-1 1 0,-4 1 0,0 1 0,1 1-328,6 2 0,3 2 0,3 1 82,-4 3 0,6 2 0,-2 1 0,-4-1-82,-5-1 0,-4-1 0,9 2 131,3 1 0,10 2 1,5 1-1,-2-1 0,-8 0-49,-8-3 0,-6 0 0,1 0 0,5 1 49,7 1 0,6 2 1,2 0-1,1 1 0,-2-1 0,-5-1 0,-1 1 1,0 0-1,0-1 0,0 1 0,2 0 0,1 0 1,0 0-1,-2-1 0,-3-1-49,5 1 0,-3-3 0,-1 0 0,2 1 49,-9-1 0,3 0 1,1 1-1,-5-2 0,-8-2-59,-1-3 1,-8-1 0,5 2 415,3 1 1,7 3 0,-2-1 0,-7-1-161,21 1 0,-6-1 491,10 4 1,-3 0-1,-20-6 1,-7 0 491,16 6 0,-18-7 0,-39-3 0,-3-1 0,-12-3 0,-8 7 0,-21-7 0,-44 10-492,1-9 1,-7-2-1,-16 4 1,-3 0-336,-2-4 0,-4 0-484,17 0 0,-4 0 0,-1 0 0,4 0 0,-1 0 0,-8 0 131,9 0 0,-6 0 1,-4 1-1,0-1 0,1-1 0,3-1 0,1 0 1,-1-1-1,-1 0 0,-3-1 33,4 1 0,-3-2 0,-2 1 0,0-2 0,1 1 0,2-2-33,-12-1 0,1 0 1,1-2-1,2 0 0,3 0-49,-1-3 0,3 0 0,1 0 0,-2-1 49,10 3 0,-2 0 1,-1 0-1,3 0 0,4-1-131,-24-4 0,7 0 0,1 0 0,5 1 0,1 0 0,1 0 0,2-1 0,0 1 0,8 1 32,3 0 0,5-1 787,-4-2 1,3 0-1,16 8 1,5 0 491,-10-12 0,23 10 0,19 1 0,5 0 0,7 1 0,4 0 0,0-5 0,9-2 0,26-16 0,37 3-492,-18 8 1,5 1-984,12 5 0,10 2 164,7-3 0,9 0 0,-4 3 0,-23 7 0,-4 2 0,7-1 82,12-4 0,8-2 0,2 1 0,-8 3-82,-2 4 0,-5 4 0,4-2 82,-8-2 0,4 0 0,0 0 0,-6 1-82,1 1 0,-4 1 0,0 1 0,5-1 0,1 0 0,-6 0-164,1 0 0,-3 0 335,2 0 0,-2 0 157,-11 0 0,-5 0 983,13 0 0,-20 0 0,-24 0 0,-7 0 0,-6 0 0,-67 0 0,-8 0-492,-15 4 1,-11 1-984,7-4 0,-3 1 415,13 1 0,-4 0 0,0 0 77,1-2 0,-1-2 0,0 1 0,-1 0 0,0 0 0,3 0 0,-14 0 0,3 0-492,-8 0 0,4 0 135,26 0 1,2 0 356,-12 0 0,0 0-363,7 0 0,3 0 363,10 0 0,2 0-34,-44 0 34,23 0 983,13-6 0,23 0 0,4-1 0,14 2 0,5 1-355,6-1-628,83 0 0,-19 3 0,8 1-328,8 0 0,10 2 0,2-1 0,7 0 0,3 0 0,5 0 82,-12-1 0,4 0 0,3 0 0,0 4 49,-12 2 0,1 2 1,1 1-1,1 2 0,1 0 0,6 1 0,0 0 1,2 1-1,0 2 0,2 1 33,-10 1 0,2 1 0,0 1 0,1 1 0,0 1 0,-1-1 0,2 1 0,-1 0 0,1 1 0,0-1 0,-3 0 0,-3 0-33,2 0 0,-3-1 1,-2 0-1,1 1 0,2 0 0,11 2 0,4 1 1,-1 0-1,-5 0 0,-11-3-131,-11 0 0,-8-2 0,5 1 82,10 2 0,8 1 0,-1 1 0,-10-4-246,11 2 0,-5-1 0,10 5 0,-3-1 350,-20-9 1,-8-2 1124,9 8 0,-21-8 0,-24-3 0,-8-4 0,-9 1 0,-100-1-492,38-4 1,-7 1-165,-10-1 1,-9-1 0,3 0 163,-15 0 1,-1-2-820,11 1 0,-4 0 0,3 0 138,15 1 0,2 0 1,-3-3 189,-18-3 0,-3-3 0,5 1-492,-4 2 0,1-2 164,5-6 0,-4-4 0,12 2-164,24 6 0,0-1 295,-25-6 1,-12-4 0,10 2 196,22 4 0,3-2 362,-34-8 1,0-2-363,26 4 0,6 2 983,-34-8-492,45 7 1,1-2-217,-18-7 708,0-7 0,1 3 0,18 14 0,13-3 0,5 11 0,16-3-478,1 6-505,6 0 0,9-5 0,39-7 0,25-7 0,-4 9 0,8 2-492,2 2 0,5 1 164,-16 1 0,3-1 0,-1 1 123,28-3 0,-2 0 205,-12 1 0,-1-1-492,2 2 0,-4 0 417,-25 6 1,-2 0 74,12-1 0,-3 0 0,18-6 0,-5 7 0,-33 2 0,-9 2 983,-16 3 0,-5-3 0,-39-8-421,-17 2-562,-6-5 0,-7-1-492,-2 2 0,-2 0 101,-17-5 1,-3-1-102,-7 0 0,-1 0 164,25 5 0,-2 1 0,4 1 85,-17 0 0,1 2-249,-15-4 0,4 1 226,26 9 1,2 0 2,-7-4 1,1-1 262,13 5 0,4 0 983,-22-2-626,21 2 626,17 4 0,14-5 0,9 6 0,67 0-727,24 0-256,-9 0 0,5 0-492,2 0 0,1 0 417,7 0 0,-2 0 75,-20 1 0,-2-2-374,14-3 0,-3 0 374,19 2 0,9-5 0,-15 7 0,-26 0 0,-12 0 0,-17 0 0,-12 0 983,-2 0-176,-5 0 16,-38 0-823,-19-7 0,-51 5 0,10-5-400,30 6 0,1 2 400,-31-1 0,35-4 0,0 0 0,-32 3 0,11-7 0,14 8 0,16 0 0,15 0 0,9 0 0,12 0 800,4-3-800,51 2 0,34-3 0,-16 4 0,6 0-492,11 0 0,3 0 0,6 0 0,3 0 164,-24 0 0,3 0 0,4 0 82,4-1 0,5 0 0,3 1 0,-3 2 0,-5 5 0,-2 2 0,0 1 0,1-1 0,4-3 0,0-1 0,0 0 0,0 5 99,-2 6 1,0 3 0,-2 1-1,-2-2 147,7-1 0,-3-2 0,2 2-246,-9 0 0,1 2 0,0-1 0,-4-2-82,-2-3 0,-3-2 0,0 2 0,3 3 0,1 2 0,-5-2 214,1-1 0,-3-2 568,9 2 0,-3-1-454,-16-1 0,-5-1 983,16 2 0,-27-3 0,-9 0 0,-13-5 0,0-1 0,-10-1 0,-48 7 0,-23-4-534,6-2 0,-8 0-941,-13-4 0,-5-2 0,-5 1 0,-5 0 164,20 0 0,-3 0 0,1 0 0,5 0 0,0 0 0,-1 0 0,-5 0 0,0 0 0,4 0-164,-6 4 0,-1-1 164,4-2 0,-5-1 0,7 1 225,5 3 0,0-1 103,1-3 0,-4 0 0,4 0-492,-7 4 0,3 1 424,-1-4 0,-1 0 68,-6 3 0,0 0 0,5-4 0,0 0 0,-7 4 0,3 0 0,22-3 0,2 0 491,-3 4 1,2-1-229,-29-4 720,10 0 0,5 0 0,26 0 0,9 0 0,15 0 0,8 0 0,66 0-896,26 0-87,-5-1 0,9 2-492,8 3 0,3 1 164,-27-1 0,1-1 0,1 2 0,8 5 0,2 2 0,1-1 0,-1-3 0,0-1 0,2 3 0,4 3 0,1 3 0,-1-2 153,-4-5 1,0-2-1,-4 2 175,14 6 0,-1 0-492,7-5 0,-5 0 256,-24 3 0,-4 0-60,8-3 0,-1 0 296,-13 3 0,-4-1 983,21 3-10,-26-3 10,-13-4 0,-19 0 0,-2-7 0,-4 7 0,-5-3-362,-1 4-621,-28 1 0,-15 2 0,-47 3 0,38-6 0,-4-2-492,-20-1 0,-5-2 74,1 1 0,-3-2-74,-18-3 0,-4 0 164,35 0 0,-1 0 0,-1 0 146,-4 0 1,-2 0 0,4 0 181,-13 0 0,3 0-492,-9 0 0,4 0 467,33 0 0,2 0-20,-6 0 0,2 0 45,-21 0 983,20 0-500,18 0 500,15 0 0,12-4 0,6-1-65,36-4-918,31 4 0,-5 3 0,10 0-328,1 2 0,8 0 0,1 0 0,2 0 0,1 0 0,6 0 82,-3 0 0,7 0 0,-1 0 0,-5 0-82,1 0 0,-4 0 0,4 0 82,1 2 0,5 1 0,1 1 0,-6 0-82,0 0 0,-4 0 0,0 1 0,3 2 0,0 1 0,-2 0 0,-6-1 0,-2 0 0,-5 0-164,1 2 0,-3 0 0,14-4 0,-1 0 482,-23 3 1,-3-1 9,42-6 983,-45 5 0,-16-6 0,-9 0 0,-13 4 0,0-3 0,-10 8 0,-29 11 0,-26 3-492,7-3 1,-7-1-890,-15-4 1,-7-3 397,-11 2 0,-5-1-328,23-5 0,-2-1 0,-2-1 0,-2 2 0,-2-1 0,1 0 103,-1 0 1,0 1 0,3-2 224,-13 1 0,3-2-492,-8 1 0,2-2 318,22-3 0,2-2-233,-7 1 1,0 0 406,6 0 0,3 0 0,6 0 0,0 0 0,-6 0 0,-1 0 0,10 0 0,0 0 0,-9 0 0,-1 0 0,8 0 0,-1 0 0,-7 0 0,-2 0 0,1 0 0,-1 0 0,-12 0 0,2 0 0,21 0 0,1 0 491,-9 0 1,2 0-347,-28 0-145,-1 0 0,13 0 983,20 0 0,17 0 0,14 0 0,9 0 0,5 0-719,56 0 145,-15 0-409,59 0 0,-5 0 0,-17 0-492,1 0 0,1 0 387,16 0 105,-8 4 0,1 0 0,3-2-301,-25 6 1,-1 0 300,20-6 0,9 11 0,-2-5 0,-20 1 0,-16-3 0,-13-1 0,-14-4 983,-5 3-910,-2-4 561,-5 5-634,-4-1 0,-23 9 0,-4-7 0,-28 2 0,13-8 0,-7 0 0,8 0 0,7 0 0,2 0 0,11 0 0,1 0 0,58 0 0,7 0 0,3 0 0,7 0-492,0 0 0,3 0 298,4 0 0,4 0-298,17 0 0,3 0 0,2 0 0,1 0 340,-27 0 0,0 0 0,0 0 152,4 0 0,0 0 0,0 0 0,-3 0 0,0 0 0,-3 0 0,12-1 0,-2 2-492,12 2 0,-3 2 353,-25 0 1,-2 1 138,7 2 0,-1 1-80,-6-4 1,-4 0 79,21 8 983,-20-11-871,-17 8 871,-10-9 0,-12 3 0,-1-4-23,-9 4-748,3 1-212,-34 0 0,-10 5 0,-32-8 0,-27 12-492,45-13 0,-1 0 340,-15 2 1,-3 2 151,-6-1 0,-2 0 0,-1-2 0,2-1 0,10 3 0,2 1 0,-2-1 0,2-1-292,-25-1 292,-8 6 0,22-8 0,21 0 0,17 0 0,14 0 0,9 0 983,67 0-699,24 0-284,-10 0 0,7 0-492,14 0 0,4 0 164,-25 0 0,1 0 0,0 0 156,5 0 0,0 0 0,2 0-156,7 0 0,2 0 0,-1 0 0,-8 0 0,-1 0 0,-3 0-95,20 0 1,-3 0-70,9 0 0,-6 0 332,-31 0 1,-3 0-8,7 0 1,-1 0 166,32 0 983,-39 0 0,-10 0 0,-18 0 0,-13 0 0,0 0 0,-46 0 0,-7 0-619,-49-14-364,38 1 0,0-1-578,-40-13 578,31 7 0,-1 0 0,-30-5 0,36 8 0,-1 1 0,-43-10 0,11-3 0,2 12 0,11-4 0,0 6 0,-22-1 0,25 2 0,-23-2 0,29 2 0,-20-1 0,9 0 0,0-6 0,13 6 0,16-4 0,9 7 0,10 6 0,6-4 578,5 5-578,1-1 0,6-2 0,4 4 0,1-5 0,28 0 0,24-2 0,29-2 0,-23 8 0,0 1-519,35-10 519,-31 10 0,1-1 0,29-11 0,-34 11 0,0 1 0,42-11 0,-18 7 0,-14 0 0,-21-3 0,-13 9 0,-3-3 0,-11 1 0,-2 3 519,-5-3-519,10 4 0,21 0 0,25 14 0,21-3 0,0 18-550,8-12 550,-18 11 0,-2-12 0,-12 4 0,-23-8 0,-4 0 0,-19-6 0,-2 3 0,-5-8 550,-43 3-550,-5-4 0,-52 0 0,5 0-316,32 0 1,0 0 315,-35 0 0,37 0 0,-1 0 0,-33 0 0,0-7 0,2-1 0,20-6 0,9 0 0,18 2 0,10 6 0,6-3 0,0 7 631,5-6-631,-4 2 0,4-4 0,-5-1 0,0 1 0,0-1 0,5 5 0,-3-3 0,8 3 0,-3 1 0,9-3 0,1 3 0,-9 0 0,-6-4 0,-14 2 0,-11-11 0,7 4 0,-15-11 0,15 12 0,-7-6 0,15 8 0,1 4 0,7-2 0,6 8 0,4-8 0,3 8 0,0-3 0,-2 4 0,-8 0 0,2 0 0,-5-5 0,5 4 0,-10-4 0,8 5 0,-9 0 0,6 0 0,0 0 0,0 0 0,5 0 0,-4 0 0,9 0 0,-3 0 0,5 0 0,-1 0 0,1 0 0,0 0 0,0 0 0,0 0 0,42-15 0,5 4 0,32-12 0,1 2 0,4 5-634,11-13 634,10 11 0,-38 2 0,-1 0 0,25-1 0,-26 5 0,-1 0 0,19-3 0,22-1 0,-12 8 0,-1 1-20,-10 7 20,-8 0 0,-3 0 0,-9 0 0,-8 0 0,-2 0 632,-14 0-632,-1 4 22,-7 7-22,0 0 0,0 9 0,-5-4 0,-1 5 0,0 0 0,-3 0 0,9 7 0,-2 8 0,5 2 0,2 13 0,-1-6 0,2 8 0,-2-8 0,1 7 0,-1-7 0,1 0 0,-1-1 0,-6-1 0,5 2 0,2 3 0,2 3 0,12-1 0,-3 6 0,5-6 0,1 7 0,-11-24 0,-1 5 0,-15-18 0,-1-4 0,-6-2 0,0-4 0,1-5 0,-39-38 0,-14-15 0,4 7 0,-4-4-492,-7-9 0,-1-2 106,4 5 1,3 1 385,2-3 0,1 0-478,-1 2 1,2 0 477,9 6 0,2 0 0,-5-1 0,1 1 0,-14-33 0,13 23 0,15 12 0,2 13 983,6 3-302,5 11 302,1 1-920,1 1-63,2 3 0,-2-15 0,4 9 0,-6-18 0,5 6 0,-4-7 0,-1 1 0,5-1 0,-4 7 0,5 1 0,0 7 0,0 0 0,0 0 0,0 5 0,0 2 0,0-1 0,0-1 0,0 0 0,0-3 0,0 3 0,0 0 0,0-4 0,-4 10 0,3-5 0,-3 6 0,4-5 0,0 3 0,0-4 0,0 6 0,0 0 0,0 0 0,0-1 0,0-4 0,0 3 0,0-3 0,0 5 0,0 0 0,27 4 0,3 1 0,35 17 0,-10 2 0,9 27 0,-1-5 0,-3 20 0,12-11 0,-15 8 0,-1-11 0,-10 2 0,-12 1 0,2-6 0,-10 3 0,5 1 0,-6 1 0,0 0 0,2 7 0,-3-15 0,-5 7 0,4-9 0,-11-6 0,5 5 0,-6-11 0,0 4 0,-1-6 0,0-5 0,-4 4 0,-2-5 0,0 1 0,-3 4 0,3-10 0,0 4 0,-3 1 0,3-5 0,-4 4 0,0-4 0,4-1 0,-33-35 0,-1-4 0,-23-17 0,-3-8 0,7 12 0,-10-10 0,9 5 0,-7-3 0,15 9 0,-4 1 0,15 12 0,3 6 0,12 2 0,1 5 0,0 1 0,5 6 0,-5-1 0,1 0 0,3 1 0,-9-6 0,4 4 0,-5-9 0,0 8 0,0-8 0,0 8 0,0-8 0,0 9 0,5-4 0,2 9 0,5-2 0,0 7 0,39 40 0,-7-11 0,12 9 0,5 2 0,23 14-492,-19-20 0,3 1 429,-1 3 0,1 1 63,6 2 0,-1-1 0,-10-5 0,0 0-269,3 3 1,-1-2 268,26 20 0,1 0 0,-3-2 0,-18-11 0,-2 0 0,-10-10 0,1 6 0,-3-12 983,14 30-887,-11-26 472,26 28-568,-15-17 0,15 5 0,-6 4 0,-3-14 0,0-1 0,-18-11 0,-2-5 0,-16-4 0,-4-5 0,-1-1 0,-6-4 0,0-1 0,-40-10 0,-7-9 0,-49-9 0,1-7-492,27 13 0,-3 1 353,7 4 0,-4 0 139,-20-5 0,-3-1 0,10 5 0,2-1 0,5 1 0,0 0 0,-2-4 0,5 2-146,-17-1 146,-16-7 0,31 10 0,9 1 0,18 1 0,15 5 0,7-2 983,6 8-714,4-7-113,-3 3-156,7-4 0,8-3 0,20 6 0,23-1 0,14 0 0,1 5 0,16-4 0,-4-1 0,9 5 0,-3-5 0,-26 7 0,-5 0 0,-16 0 0,-12 0 0,-3 0 0,-12 0 0,0-4 0,-66-1 0,-9-8 0,5 7 0,-12 0 0,1 1-492,-10 0 0,-3 0 164,1-2 0,-6-1 0,1 1 0,5 2 0,0 1 0,-7-1 131,15 3 0,-6-1 1,-4 1-1,1 0 0,2-2-49,-13-1 0,2-2 0,-1 0 0,-4 3 49,2 2 0,-6 1 1,0 2-1,3-1 0,7-1-49,10-2 0,7-1 0,1 1 0,-4 1 0,-16 1 0,-3 1 0,0 0 0,4 1 0,16-1 0,2 0 0,1 0 0,-3 0 0,-9 0 0,-2 0 0,-2 0 0,-3 0 49,3-3 0,-4 0 1,-1 0-1,0-1 0,5 2-49,-8 1 0,3 1 0,2-1 0,-2-1 0,-1-2 0,0-3 0,0 0 0,3 2 0,6 1 0,2 0 0,2 1 0,3 0-82,-9-1 0,3 1 0,-3-2 292,8 0 0,-3-1 1,0 0-1,1 0 36,4 0 0,1 0 0,1 0 0,0 0 0,-21-3 0,1 1 0,1-2 297,6-1 0,1-1 0,2 1-297,7 0 0,2 0 0,3 0 491,-16 1 1,4-2-1,5-3 1,5 1-1,21 9 1,3 1-1,3-3 1,2 0 491,-30 5 0,34-4 0,23 6 0,-21 0 0,-12 0 0,-42 0-492,40 0 1,-2 0-1,-8 0 1,-2 0-254,-6 0 0,0 0-238,3 0 0,-1 0 0,-12 0 0,0 0-492,12 0 0,-1 0 410,-15 0 1,0 0 81,11 0 0,1 0 0,-5 0 0,0 0 0,6 0 0,1 0 0,0 0 0,-1 0 0,1 0 0,0 0 0,-1 0 0,1 0-393,5 0 0,2 0 393,11 0 0,1 0 0,-3 0 0,1 0 0,8-4 0,0 0 0,-6 0 0,1-1-53,-42-11 53,22 1 847,13 7-847,9 2 983,8 6-64,-6 0-7,13 0-912,-6 0 65,9 0-65,5 0 0,-4 0 0,11 0 0,-4 0 0,6 0 0,0 0 0,-15 0 0,-3 0 0,-23 0 0,-12 0 0,-24 8-446,43-3 1,-1-1 445,6 1 0,0 0 0,-9 3 0,1 0-383,-30-6 383,-10 5 0,15-7 0,26 0 0,11 0 0,19 0 0,11 0 0,1 0 873,70 0-873,-12 0 0,15 0 0,6 0-492,-8 4 0,1 1 458,17-5 0,4 2-458,12 6 0,3 2 164,-22-6 0,2 0 0,1 0 88,-2 0 1,1 0 0,2 0 239,7 3 0,2 0 0,-1 0-328,-4-3 0,0 0 0,0 1 0,0 1 0,0 2 0,-1 0 88,0-1 1,-1 1 0,1-1 239,0 0 0,-1 1 0,0-1 0,-3 1 0,-1-1 0,1 0 0,3 0 0,1 0 0,-1 1 0,-4 2 0,-1 0 0,-1 1-328,1 0 0,0 1 0,0-1 8,0 0 1,0 0 0,0 0 319,2 3 0,-1 1 0,-4-3 0,9-1 0,-3-1 63,6 4 1,-4 1-64,-25-7 0,-3 0 491,1 0 1,0 0 308,45 8 183,-39-8 0,-10-2 0,-18-1 0,-13-4 0,0 4 0,-6-5-24,0 0-959,0 0 0,-1 0 0,7 0 0,0 0 0,6 0 0,-5 0 0,-2 0 0,-5 0 0,0 0 0,0 0 0,0 0 0,-54 0 0,-7 0 0,1 0 0,-2 0 0,-25 0 0,27 3 0,-1 2 0,-28 4 0,27-1 0,-1 0-415,-43 8 415,1 0 0,10 0 0,2-1 0,11-1 0,8-5 0,11 2 0,10-9 0,8 3 0,7-5 0,7 0 0,8 0 415,5 0-415,63 0 0,0 7 0,0-3 0,5 1-492,-6 2 0,1 2 475,7 0 1,2 0 16,-2-1 0,3 1 0,9 1 0,1-1 0,-5 0 0,0 0 0,1 1 0,-2-2 0,-11-2 0,-1-2-115,-2 0 1,-3 0 114,25 3 0,-2-6 0,-12 6 0,-16-7 0,-15 0 983,-4 0-961,-17 0 219,4 0-241,-5 0 0,0 0 0,4 0 0,-4 0 0,9 0 0,-2 0 0,12-6 0,-6 0 0,6-5 0,-1 0 0,-4 0 0,-1 1 0,-8 0 0,-5 5 0,0-3 0,1 7 0,-1-4 0,-54 5 0,-31 0 0,13 0 0,-7 0-492,-11 0 0,-3 0 0,-6 0 0,-2 0 0,0 0 0,-1 0 164,23 0 0,-1 0 0,1 0 30,-23 0 1,0 0 297,-6 0 0,1 0 0,6 0 0,2 0-492,6 0 0,0 0 191,1 0 0,1 0 301,7 0 0,0 0 0,-1 0 0,1 0 0,0 0 0,-1 0 0,1 1 0,0-2 0,-8-7 0,1-2 0,4 4 0,2 0-338,10-4 1,2-1 337,-2 3 0,2 0 0,14 3 0,0 1 0,-5-1 0,0 0 983,-43-3-514,23 2 514,21 5 0,10-5 0,15 6 0,-5 0 0,11 0-642,-11 0-257,12 0-84,-13 0 0,13 0 0,-13 0 0,13 0 0,-6 0 0,12 0 0,2 0 0,5-5 0,47 4 0,11-10 0,8 10 0,7 0-492,-1-5 0,1-3 247,10 0 1,2-1 244,-1 0 0,1-1 0,6-3 0,0 0 0,-6 1 0,-1 0 0,0-1 0,1-1 0,-4-3 0,-1 0 0,-3 0 0,-3 1 0,-12 3 0,0 1 0,9-3 0,-3-1-242,11-5 242,25-4 0,-31 6 0,-2 6 0,-23 2 0,-4 4 0,-14-1 983,-5 8-512,-2-4-210,0 5-261,2 0 0,11-5 0,3 3 0,13-3 0,2 5 0,8 0 0,0 0 0,-7 0 0,-3 0 0,-7 0 0,-7 0 0,-2 0 0,-11 0 0,4 0 0,-10 0 0,16 0 0,6 0 0,6 0 0,13 0 0,3 0 0,1 0 0,16 0 0,-16 0 0,7 6 0,-16-4 0,-9 3 0,-3-5 0,-12 5 0,0-4 0,4 4 0,-2-5 0,19 6 0,12 2 0,19 6 0,-7-5 0,24 5 0,-24-12 0,16 5 0,-18-1 0,-3-5 0,-17 5 0,-1-6 0,-9 0 0,-6 0 0,5 0 0,-5 0 0,38 0 0,-23 0 0,23 0 0,-32 0 0,-5 0 0,-3 0 0,-11 0 0,-2 0 0,-5 0 0,0 0 0,-73 0 0,-16-8-492,7 7 0,-7-1 0,-9-7 0,-2 0 373,-1 8 0,-3 0-209,24-2 0,-2-1 0,1 1 0,0 3 0,0 0 0,0 0 61,-1 0 1,1 0 0,0 0-62,5 0 0,0 0 0,0 0-96,-33 0 1,3 0 423,11 1 0,4-2 0,17-2 0,0 0 0,-30 3 0,2-2-387,35-4 1,1-2 386,-23 1 0,1-1 0,20-1 0,1-1 0,-6-7 0,1 1 0,-35-2 491,37 2 1,3-1-331,-7-5 822,1 0 0,2-5 0,23 14 0,3-5 0,15 7-52,6 1-344,4 1-587,3 4 0,7-3 0,-7-1 0,3 3 0,0-6 0,-3 7 0,7-4 0,-6-4 0,6 4 0,-3-4 0,4 4 0,15 32 0,-6-11 0,17 28 0,-8-13 0,11 4 0,4 7 0,8 10 0,8-4 0,3 7 0,-2-9 0,-3-8 0,0 6 0,-8-19 0,6 10 0,-15-18 0,-3 3 0,-11-6 0,-2 0 0,0-1 0,-3-3 0,3-2 0,0 1 0,9-4 0,6 9 0,0-9 0,5 10 0,-12-10 0,6 4 0,-12-1 0,-2-3 0,-5 3 0,0-4 0,0 0 0,0 0 0,4 0 0,-3 0 0,2 0 0,-3 0 0,6 0 0,0 0 0,6-4 0,0-7 0,0-1 0,-5-2 0,3 3 0,-8 6 0,3-4 0,-5 4 0,-4-4 0,-1 0 0,-4 0 0,0-3 0,0-3 0,-16-5 0,-11-4 0,-28-9 0,-9-4 0,0 1 0,-8-6 0,8 12 0,-20-14 0,18 13 0,-16-13 0,27 22 0,0-10 0,4 17 0,13-2 0,1 0 0,3 10 0,5-13 0,-7 12 0,0-10 0,0 1 0,-7 3 0,5-3 0,-5 4 0,7-4 0,0 9 0,7-7 0,-5 8 0,11-3 0,-5 3 0,7-2 0,5 8 0,-10-10 0,9 10 0,-11-9 0,7 4 0,-7-5 0,-1 0 0,0-1 0,1 1 0,1 5 0,4-3 0,1 8 0,2-9 0,9 9 0,-8-4 0,8 1 0,-3 3 0,5-3 0,0 4 0,0 0 0,0 0 0,-3 4 0,2 6 0,-8 5 0,1 13 0,-22 5 0,-1-1 0,-18 10 0,-16-4-984,-17 3 957,38-17 1,-4 0 26,-10-4 0,-1-2 0,-1 0 0,1 0 0,-2 0 0,2-2 0,12-6 0,0-1 0,-9 3 0,0 1 0,13-4 0,1-2 0,-11 2 0,0 0 0,7-1 0,2 0-120,-33 8 120,3-1 0,18-1 0,11-6 0,10-2 0,15-6 0,7 0 983,2 0-936,9 0 80,-3 0-127,5 0 0,0 0 0,38 6 0,8-5 0,38 5 0,20 2-344,-45-7 0,1 0 344,-2 3 0,2-1 0,8-2 0,-1-2 0,30 1 0,9 0 0,-13 0 0,-21 0 0,-15 0 0,-6 0 0,-20 0 0,1 0 0,-4 0 688,-8-4-688,8-1 0,-8-1 0,8-3 0,-8 4 0,3-1 0,-5 2 0,0 4 0,0-4 0,-40 3 0,-6-3 0,-62 4 0,44-4 0,-3-1-492,-16 4 0,-4 0 0,-5-7 0,-2-1 0,-12-2 0,-3 0 164,29 3 0,-2 1 0,-1-2 0,-9-2 0,-3-1 0,1 2 0,-1 5 0,0 2 0,0-2 0,-5-1 0,0-2 0,2 1 138,7 3 0,3 0 1,3 0-264,-11-2 0,5-1 453,-1 2 0,7 1 0,-13-3 983,-8 5-744,30-5 744,21 7 0,24 0 0,26 0 0,28 13 0,24 3 0,27 14-492,-35-10 1,2 0-698,5-2 0,1 0 206,-7-1 0,2-1 0,7-3 0,0-1 0,-7 0 0,-1 0 0,5-3 0,0 1 0,0 2 0,-2 0 0,29 3 0,10-7 0,-19 4 0,-23-7 0,1-1 0,27 5 0,-29-2 0,3 0 0,45 2 0,-42-1 0,1 1 0,5 0 0,0-1 0,-11 1 0,0-1 0,3 0 0,-1 0 0,46 0 0,-10 6 0,7-6 0,-21 0-44,-1 5 44,0-5 0,0 7 0,0 0 0,22 0 0,-25-6 0,-18-2 0,-1 1 0,16 0 0,16 7 0,-19-1 0,-1-6 0,-18 3 670,-8-9-670,-10 3 46,-11-5-46,-2 0 0,-5 0 0,-40 0 0,2 0 0,-46 0 0,20 0 0,3 0 0,-2 0-625,-29 0 625,19 0 0,-4 0-492,6 0 0,1 0 397,-1 0 0,-2 0 95,-9-4 0,-1-1 0,4 5 0,2-2 0,9-2 0,2 0-261,-3 3 1,2 2 260,-28-1 0,-11 0 0,11-7 0,11 6 0,13-6 0,0 7 0,-13 0 0,0 0 0,-19 0 0,8 0 0,8 0 1,13 0 0,1 0-1,-3 0 0,3 0 0,-1 0 0,-12 0 983,-1-6-824,6 5 393,26-5-552,9 6 0,15 0 0,8 0 624,4 0-624,1 0 0,56 0 0,-14 0 0,48 0 0,16 0-913,-14 0 913,-18 3 0,2 2 0,-12-1 0,0 1 0,6 3 0,0 2 0,0-2 0,0 1 0,7 0 0,-1 0 0,-15-1 0,0 0 0,12 2 0,1-2 0,-14-4 0,-2 1 0,6 2 0,1 0 0,-2-2 0,0-1-451,42 5 451,0 5 0,-36-8 0,0-2-825,33 6 825,-21-2 0,-2 0 0,2 0-113,-19-3 1,0 0 112,11 1 843,0 0-843,-2-5 446,-16 5-446,-3-6 873,-19 0-873,2 0 252,-16 0-252,5 0 0,-6 0 0,0 0 0,0 0 0,-53 0 0,3 0 0,-58 0 0,1 0-492,39 0 0,-5 0 9,-17 0 0,-5 0-9,-6 0 0,-3 0 164,19 0 0,-2 0 0,-1 0 0,1 0 0,-1 0 0,-1 0 0,-5 0 0,-1 0 0,4 0-164,-9 0 0,-1 0 293,1 0 1,-6 0 0,13 0-294,28 0 0,0 0 267,-36 0 0,-15 0 0,18 0 483,0 0-258,20 0 0,-11 0 0,12 0 0,-8 0 491,10 0 1,0 0 66,-20 0-558,-11 0 0,11 0 0,3 0 983,9 0 0,1 0 0,8 0 0,3 0 0,17 0 0,8 0 0,10 0-720,11 0-82,1 0-181,6 0 0,0 0 0,0 0 0,48 0 0,1 0 0,55 0 0,3 0-492,-38 1 0,3-2 52,12-3 1,2-1 439,0 0 0,0 0-492,-7-5 0,0 1 312,4 5 1,-3-2 179,-14-6 0,0 1 0,16 9 0,1 0 0,-16-9 0,-2 0-178,5 6 0,-2 1 178,27-5 0,8 2 0,-27 1 0,14 4 0,-26-4 0,7 6 983,-16 0-273,-3 0 273,-7 0-519,-12 0-42,2 0-422,-16 0 0,5 0 0,-39-9 0,5 7 0,-47-13 0,10 13 0,-39-4-492,40 5 0,-3 2 158,-15-1 0,-6 0 6,-2 0 0,-6 0 0,-2 0 0,-1 0 0,0 0 0,-2 0 82,17 0 0,0 0 0,-1 0 0,-1 0 5,-4 0 0,0 0 0,0 0 0,1 0 241,-14 0 0,1 0 0,-2 0 0,17 0 0,-1 0 0,-1 0 0,0 0 0,1 0 0,0 0 0,1 0 0,2 0 0,-12 0 0,3 0 0,-1 0-328,-4 0 0,0 0 0,3 0 0,17 0 0,3 0 0,-1 0 0,-3 0 0,-1 0 0,2 0-114,-24 0 1,5 0 330,18 0 1,-2 0 110,-21 0 0,1 0 0,25 0 0,2 0 0,-6 0 0,-2 0 0,-14 0 0,5 0 983,-6 0-492,10 0 1,-1 0-304,-9 0-188,35 0 0,1 0 983,-33 0 0,12 6 0,14-5 0,22 5 0,4-6 0,18 0 0,2 0-554,4 0-269,-6 0-160,-6 0 0,-17 0 0,-6 0 0,-17 0 0,-3 0 0,-8 0 0,0 0 0,-11 0 0,8 0 0,2 0 0,11 0 0,10 0 0,0 0 0,7 0 0,3 0 0,14 0 0,-5 0 0,11 0 0,-5 0 0,7 0 0,0 0 0,0 0 0,0 0 0,0 0 0,0 0 0,5 0 0,-4 0 0,5 0 0,-6 0 0,5 0 0,-4 0 0,4 0 0,0 0 0,-3 0 0,3 0 0,-5 0 0,0 0 0,0 5 0,0-4 0,0 3 0,0 1 0,-7-4 0,5 4 0,-4-1 0,-1-2 0,5 2 0,-4-4 0,6 0 0,0 0 0,0 5 0,0-4 0,-1 4 0,7-5 0,0 0 0,1 0 0,3 0 0,-3 0 0,-1 4 0,-1-2 0,1 6 0,-5-7 0,4 8 0,-5-8 0,5 4 0,-4-1 0,5-2 0,-13 2 0,5-4 0,-4 0 0,-1 0 0,5 0 0,-4 5 0,-1-4 0,5 4 0,-4-5 0,-1 0 0,6 0 0,-6 4 0,-2-3 0,6 4 0,-6 0 0,9-4 0,0 4 0,0-5 0,5 4 0,-4-3 0,10 3 0,-10-4 0,9 4 0,-3-3 0,5 7 0,0-7 0,-6 3 0,5 0 0,-16 2 0,8 4 0,-9 1 0,0 0 0,4 0 0,-11-5 0,16 3 0,-8-8 0,16 3 0,-5-4 0,6 0 0,47 0 0,-7 0 0,60 0 0,-33 0 0,23 0 0,-16 0 0,8 0 0,-9 0 0,-10 0 0,-3 0 0,-20 0 0,11 0 0,-19 0 0,11 0 0,-12 0 0,12 0 0,-5 0 0,15 0 0,1 0 0,17 0 0,-7-6 0,7 4 0,0-4 0,3 6 0,-1-5 0,-2 3 0,-9-4 0,0 6 0,0-6 0,0 5 0,1-5 0,-1 6 0,9-7 0,-7 5 0,26-4 0,8 6 0,-17 0 0,-22 0 0,1 0 0,18 0 0,17 0 0,-2 0 0,-11 0 0,0 0 0,-9 0 0,-2 0 0,-9 0 0,0 0 0,0 0 0,1 0 0,-1 0 0,0 0 0,0 0 0,0 0 0,-8 0 0,6 0 0,-5 0 0,30 0 0,-8 0 0,11 0 0,-17 0 0,-9 0 0,9 0 0,-6 0 0,6 0 0,-9 0 0,0 0 0,0 0 0,0 0 0,0 0 0,0 0 0,-8 0 0,6 0 0,-13 0 0,5 0 0,-7 0 0,0 0 0,-1 0 0,1 0 0,-7 0 0,5 0 0,-11 0 0,11 0 0,-12 0 0,12 0 0,-5 0 0,7 0 0,0 0 0,-1 0 0,10 0 0,-7-5 0,7 3 0,-9-3 0,0 5 0,-1-5 0,1 3 0,-7-3 0,5 0 0,-11 3 0,11-3 0,-5 5 0,6 0 0,1 0 0,0 0 0,7 0 0,-6-5 0,15 3 0,-15-3 0,7 5 0,-9 0 0,1 0 0,0 0 0,-2 0 0,2 0 0,-1 0 0,-1-5 0,2 4 0,-2-4 0,1 5 0,0 0 0,1 0 0,23-6 0,-10-2 0,20 1 0,-7-6 0,-7 6 0,16-8 0,4 0 0,0 1 0,0 5 0,-13-4 0,-9 6 0,-8-6 0,-8 6 0,-10 2 0,-6 0 0,-5 4 0,-2-4 0,-5 1 0,-4-1 0,-1-8 0,-12 4 0,2 0 0,-12 0 0,-5 8 0,-23-17 0,-10 9 0,-18-13 0,-21-1 0,25 6-257,19 5 0,-1 0 257,-25-3 0,-19-8 0,29 13 0,-1 0-492,10-2 0,-1 0 441,-10 2 0,1 2 51,6 2 0,4 2-420,-22-3 420,23 6 0,0 2 0,-23-1 0,26 0 0,0 0 0,-32-7 0,-8 6 0,8-6 0,0 7 0,33 0 0,1 0 0,-37 0 0,35-3 0,0-1 0,0 3 0,0 0 0,-1-2 0,-1-1 0,-5 4 0,0 0 0,12 0 0,-2 0-441,-30 0 0,3 0 441,-2 0 0,2 0 0,-1 0 0,-1 0 0,27 0 0,-1 0 357,-33 0-357,4 0 0,9 0 983,10 0-935,-7 0 384,7 0-432,-9 0 973,8 0-973,3 0 109,9 0-109,0 0 0,-1 0 0,9 5 0,1-3 0,1 3 0,5 0 0,-5-4 0,7 5 0,0-6 0,0 0 0,-7 0 0,11 0 0,-10 0 0,13 0 0,-7 0 0,7 0 0,-5 0 0,5 0 0,-7 0 0,-8 0 0,7 0 0,-15 0 0,7 0 0,-8 0 0,-33 0 0,25 0 0,-25 0 0,33 0 0,-1 0 0,1 0 0,0 0 0,0 0 0,7 5 0,-5-4 0,13 4 0,-5 1 0,-1-5 0,13 4 0,-4-5 0,7 0 0,5 0 0,-4 0 0,11 0 0,-4 0 0,10 0 0,-5 0 0,1 0 0,3 0 0,-3 0 0,5 0 0,0 0 0,-1 0 0,-4 0 0,4 0 0,-10 0 0,4 0 0,-12 0 0,-1 0 0,-16 0 0,13 0 0,-11 0 0,14-5 0,-6 4 0,5-9 0,-4 8 0,12-7 0,-6 3 0,7 0 0,5-3 0,-4 4 0,10-1 0,-1-2 0,3 2 0,3-3 0,-4 0 0,-1-6 0,5 5 0,-5-10 0,4 4 0,-5-11 0,-5-2 0,2-7 0,-3 0 0,5 0 0,-5 0 0,4 1 0,-4 5 0,6 3 0,0-1 0,5 11 0,-9-14 0,13 20 0,-11-8 0,12 10 0,-3 0 0,0 0 0,0 1 0,-5 3 0,34 1 0,-13 4 0,35 0 0,-24 0 0,11 6 0,-12 0 0,6 0 0,-7 3 0,0-3 0,0 0 0,-1 3 0,1-3 0,0 4 0,0-4 0,0 4 0,7-4 0,-6 5 0,0-1 0,-2-4 0,-10 2 0,5-3 0,-6 0 0,0 3 0,-4-3 0,-33 0 0,4-2 0,-29-3 0,9 0 0,7 0 0,-15 0 0,7 0 0,-8 0 0,0 0 0,-1 0 0,1-5 0,8 3 0,1-9 0,8 9 0,0-8 0,7 9 0,2-9 0,6 4 0,-1 0 0,1-4 0,6 5 0,-5-1 0,4-3 0,-5 4 0,5-1 0,-3-4 0,8 9 0,-9-8 0,10 3 0,-10 1 0,5-4 0,-6 8 0,1-8 0,-1 3 0,-7 0 0,5-3 0,-11 2 0,5-4 0,-6-1 0,-1 0 0,7 1 0,1 4 0,12-1 0,2 2 0,5 1 0,4-3 0,36 7 0,20 5 0,28 4 0,14 8-493,-7-1 493,1 0 0,6 8 0,5-5 0,-49-3 0,1 1 0,-1-4 0,-1 0 0,46 13 0,-8 4 0,0-12 0,8 6 0,-19-2 0,19-4 0,-8 5 0,0-6 0,8-1 0,-8 1 0,0-1 0,-3 0 0,-18-1 0,-3 0 0,-9-1 0,0 1 0,-8-7 0,6 5 0,-13-11 493,13 11-493,-13-10 0,13 3 0,-6 1 0,8-4 0,0 10 0,0-5 0,1 0 0,-9 4 0,6-9 0,-13 8 0,5-3 0,0-1 0,-11 4 0,9-9 0,-12 9 0,1-8 0,-3 3 0,-6-5 0,-5 0 0,3 0 0,1 0 0,-3 0 0,6 0 0,-7 0 0,0 0 0,3 0 0,3 0 0,1 0 0,11 0 0,-5 0 0,14 0 0,3 0 0,7-6 0,9-2 0,-7-6 0,7 6 0,0-4 0,-6 10 0,6-10 0,-9 4 0,9-6 0,-7 1 0,7-1 0,-9 0 0,0 1 0,0-1 0,1 1 0,-1 0 0,0-1 0,0 1 0,0-1 0,-8 2 0,6-2 0,-6 2 0,32-8 0,-18 5 0,27-5 0,-31 7 0,7-7 0,0 5 0,-6-5 0,6 6 0,0 0 0,-7 1 0,7-1 0,-17 1 0,6 6 0,-13-4 0,13 4 0,-6 0 0,9-5 0,-3 5 0,33-8 0,-16 1 0,-14 5 0,2 1 0,43-8-376,-41 4 1,-1 0 375,35 0 0,-35-3 0,0-1 0,23 5 0,-27-1 0,2 0 0,41 3 0,-10-5 0,-3 12 0,14-11 0,-18 12 0,18-6-62,-33 7 62,7 0 0,-6 0 0,-1 0 0,-2 0 0,-9 0 749,0 0-749,0 0 64,-14 0-64,3 0 0,-20 0 0,6 0 0,-7 5 0,6 1 0,2 5 0,7 1 0,7 1 0,22 0 0,-7 7 0,-7-8 0,1 1 0,9 9 0,31 8 0,-17-7-485,11 8 485,0 0 0,-3-1 0,-19-8 0,-10-2 0,-10-8 0,-11-1 0,-10-5 0,-4 2 0,-18-7 485,-46 4-485,-3-5 0,-6 0 0,-3 0-936,-32 0 936,22 0 0,2 0 0,-19 0 0,-1 0 0,2 0 0,11 0 0,-5 0 0,-2 0 0,-1 0-186,26 2 1,0 3 185,-23 2 0,-5 8 0,27-7 0,1 4 0,10-11 0,15 9 0,1-9 918,7 4-918,0-1 389,-7-3-389,-1 9 0,0-8 0,-5 8 0,-3-9 0,-1 10 0,-5-10 0,13 9 0,-4-9 0,12 4 0,-6-5 0,7 0 0,-7 5 0,6-4 0,-6 5 0,7-6 0,5 0 0,-4 0 0,10 4 0,-5-3 0,6 3 0,0-4 0,0 8 0,1-3 0,-1 8 0,0-4 0,0-4 0,0 3 0,0-3 0,-1 4 0,1-4 0,0 3 0,0-7 0,4 7 0,-8-7 0,7 7 0,-7-7 0,3 8 0,-4-8 0,4 7 0,-5-7 0,1 3 0,4 0 0,-10-3 0,9 3 0,-8 1 0,3-4 0,-5 3 0,-7-4 0,5 0 0,-11 0 0,12 0 0,-13 0 0,13 0 0,-6 0 0,7 0 0,5 0 0,-4 0 0,10 0 0,-10 0 0,10 0 0,-5 0 0,6-4 0,0 3 0,-1-11 0,5 6 0,-3-8 0,7 5 0,-3 0 0,4 0 0,0 0 0,0 0 0,0 0 0,0 0 0,4 0 0,5 4 0,0-3 0,10 7 0,-9-3 0,16 4 0,-8 0 0,16 0 0,-5-5 0,14 3 0,-5-8 0,13 8 0,-6-9 0,8 4 0,1-1 0,-1-4 0,-8 5 0,-2 0 0,-7 2 0,0 0 0,-1 3 0,-6-3 0,6 5 0,-13-5 0,12 4 0,-11-4 0,11 5 0,-5 0 0,0 0 0,5 0 0,-5 0 0,7 0 0,-1 0 0,1 0 0,7 0 0,-5 0 0,13 0 0,-6 0 0,0 0 0,7 0 0,-15 0 0,7 0 0,-15 0 0,5-5 0,-12 4 0,6-5 0,-1 6 0,-4-4 0,11 2 0,-5-8 0,0 9 0,5-9 0,-5 3 0,0 0 0,5-3 0,-5 8 0,0-8 0,5 4 0,-4 0 0,-1-4 0,5 3 0,-5 1 0,14-5 0,-5 4 0,13 0 0,3-5 0,1 4 0,0 0 0,-4-3 0,18 3 0,-18 1 0,16-5 0,-31 11 0,-7-4 0,5 5 0,-12 0 0,6 0 0,-7 0 0,-6-4 0,5 3 0,-4-4 0,-1 5 0,0 0 0,-6 0 0,0 0 0,5 0 0,2 0 0,5 0 0,5 0 0,3 0 0,11 0 0,4 0 0,7 0 0,2 0 0,0 0 0,0 0 0,-8 0 0,-1 0 0,-8 0 0,-7 0 0,5 0 0,-17 0 0,9 0 0,-11 0 0,0 0 0,-2 0 0,-5 0 0,6 0 0,1 0 0,20 0 0,-4 0 0,40 0 0,-29 0 0,37 0 0,-22 0 0,16 0 0,0 0 0,-9 0 0,-9 0 0,-19 0 0,-8 0 0,-7 0 0,-6 0 0,0 0 0,-6 0 0,-55 0 0,-6 0 0,-3 0 0,-6 0-492,0 0 0,-2 0 239,-11 0 1,-4 0-240,-11 0 0,-5 0 164,23 0 0,-2 0 0,0 0 0,-5 0 0,-1 0 0,-1 0 0,-4 0 0,-1 0 0,0 0 0,5 0 0,0 0 0,4 0-164,-15 0 0,2 0 66,-5 0 0,0 0 426,5 1 0,3-2 0,20-1 0,-1-1 0,-4 2 0,-7 1 0,13-1 0,-16-5 11,-10 6 0,-3 0-11,-1 0 491,32 0 1,1 0-57,-32 0-435,8 0 0,-10 0 0,0 0 0,9 0 0,4 0 983,9 0 0,10 0 0,2 0 0,0 0 0,6 0 0,-6 0-76,0 0-907,-2 0 0,-1-6 0,-6 5 0,16-5 0,-16-1 0,15 6 0,-6-6 0,0 1 0,6 4 0,-6-5 0,9 7 0,-9-6 0,6 4 0,-6-10 0,0 10 0,7-10 0,-8 11 0,1-12 0,7 12 0,-16-13 0,15 13 0,-6-12 0,9 12 0,7-10 0,-5 9 0,13-3 0,-21 0 0,19 3 0,-11-3 0,15 0 0,0 3 0,0-3 0,0 5 0,1 0 0,-1 0 0,0 0 0,0-5 0,7 3 0,-5-3 0,11 5 0,-4 0 0,6 0 0,1 0 0,4 0 0,-4 0 0,5 0 0,-6 0 0,0 0 0,0 0 0,0 0 0,-7 0 0,5 0 0,-4 0 0,-1 0 0,6 0 0,-13 0 0,6 0 0,0 0 0,-5 0 0,11 0 0,-20 0 0,11 0 0,-13 0 0,16 0 0,-6 0 0,13 0 0,-12 0 0,11 0 0,-11 0 0,11 0 0,-5 0 0,7 0 0,6 0 0,-5 0 0,-3 0 0,1 0 0,-6 0 0,1 0 0,-3 0 0,-13 0 0,5 5 0,-6-3 0,9 8 0,-9-9 0,6 10 0,-5-10 0,7 10 0,-7-10 0,5 4 0,-6 1 0,-7-5 0,11 9 0,-12-8 0,16 3 0,1 0 0,-9 2 0,6 0 0,-5 4 0,7-4 0,7-1 0,1 4 0,7-9 0,0 4 0,5-5 0,2 0 0,5 0 0,0 0 0,0 0 0,0 0 0,0 0 0,0 0 0,0 0 0,-6 0 0,5 0 0,-5 0 0,1 0 0,-2 0 0,-5 0 0,-7 0 0,-1 0 0,0 0 0,-5 0 0,4 0 0,1 0 0,-5 0 0,5 0 0,-1 0 0,-4 0 0,12 0 0,-6 0 0,0 0 0,6 0 0,-6 0 0,12 0 0,-4 0 0,5 0 0,-1 0 0,-4 0 0,10 0 0,-10 0 0,9 0 0,-3 0 0,5 0 0,-1 0 0,1 0 0,-5 0 0,3 0 0,-15 0 0,-6-6 0,-6 5 0,-13-11 0,-3 4 0,-2-12 0,-6 5 0,16-4 0,3 7 0,14 0 0,1 6 0,12-3 0,2 8 0,43-3 0,-9 4 0,34 5 0,-19 2 0,9 5 0,10 1 0,1 1 0,7 0 0,-8-1 0,-1 0 0,0 0 0,0 1 0,0-1 0,-8 0 0,6 0 0,-13-1 0,13 1 0,-5-1 0,7 2 0,9-1 0,-7 1 0,7-6 0,-9 4 0,0-5 0,0 0 0,-7 5 0,5-11 0,-14 4 0,7-5 0,-8 0 0,7 6 0,-5-4 0,13 3 0,-14-5 0,14 0 0,-5 0 0,-1 0 0,6 0 0,-13 0 0,13 0 0,-6 0 0,1 0 0,5 0 0,-13 0 0,13 0 0,-6 0 0,0 0 0,7 0 0,-15 0 0,7 0 0,-9-5 0,-6 4 0,5-5 0,-11 6 0,4-4 0,1 3 0,-6-4 0,12 5 0,-11 0 0,4 0 0,1 0 0,1 0 0,7 0 0,-7 0 0,5 0 0,-5 0 0,7 0 0,-1 0 0,1 0 0,7 0 0,-5 0 0,5 0 0,1 0 0,-7 0 0,7 0 0,-15 0 0,5 0 0,-5 0 0,-5 0 0,11 0 0,-22 0 0,16 0 0,-19 0 0,5 0 0,-6 0 0,0 0 0,0 0 0,0 0 0,0 0 0,4 0 0,-3 0 0,8 0 0,-3-5 0,13-1 0,1-6 0,0 1 0,5-1 0,-11 1 0,4-4 0,-11 3 0,-2-2 0,-5 5 0,0 4 0,0-4 0,1 4 0,-5-4 0,-1 0 0,-4 0 0,0 0 0,0-6 0,0 5 0,-5-10 0,-6 4 0,-6-11 0,-15-13 0,-9-8 0,-14-21-208,20 33 0,-2-1 208,1-4 0,-2 1-492,-9-3 0,0-1 492,4-2 0,0 1 0,2 9 0,0 2 0,0-7 0,1 2-396,-31-16 396,1-7 0,-5 7 0,25 14 0,-13-1 0,25 16 0,-8-7 387,10 9-387,0 0 983,0 0-983,1 0 426,5 2-426,3-1 0,-1 6 0,6 2 0,-1-1 0,3 9 0,3-12 0,2 13 0,-5-9 0,9 6 0,-8-2 0,3-3 0,0 2 0,1-2 0,1 4 0,3 5 0,-3-4 0,-1 8 0,5-7 0,-5 7 0,1-8 0,3 4 0,-8-6 0,3 1 0,0 0 0,-4 0 0,4 0 0,-5-1 0,0 0 0,0 1 0,5 0 0,-3 4 0,8-2 0,-9 2 0,10 1 0,-10-5 0,10 9 0,-14-12 0,12 11 0,-7-7 0,5 4 0,3 4 0,-3-4 0,5 5 0,-1-4 0,1 3 0,0-3 0,0 0 0,-1 3 0,1-7 0,-5 7 0,3-4 0,-3 5 0,4 0 0,-4 0 0,3 0 0,-3 0 0,5 0 0,-1 0 0,-4 0 0,3-4 0,-3 3 0,-1-3 0,5 0 0,-10 3 0,9-3 0,-8 4 0,8 0 0,-9 0 0,6 0 0,-7 0 0,6 0 0,1 0 0,4 0 0,1 0 0,0 0 0,0 0 0,0 0 0,-1 0 0,1 0 0,0 0 0,0 0 0,0 0 0,0 0 0,0 0 0,0 0 0,0 0 0,0 0 0,-1 0 0,1 0 0,0 0 0,0 0 0,-1 0 0,1 0 0,0 0 0,0 0 0,-1 0 0,1 0 0,0 0 0,0 0 0,-6 0 0,-1 0 0,0 0 0,-3 0 0,3 0 0,-5 0 0,0 0 0,0 0 0,0 0 0,0 0 0,0 0 0,0 0 0,0 5 0,0-4 0,0 3 0,1 1 0,4-4 0,-4 4 0,4-5 0,-5 0 0,0 4 0,0-2 0,0 2 0,0-4 0,0 5 0,0-4 0,0 4 0,0-1 0,0 2 0,-7 0 0,6 3 0,-12-8 0,11 9 0,-5-9 0,1 9 0,4-4 0,-21 5 0,20-5 0,-13 4 0,16-9 0,0 9 0,0-5 0,-1 1 0,1 4 0,0-5 0,0 1 0,0 3 0,5-3 0,-3 4 0,8-1 0,-9 2 0,5-2 0,-6 2 0,0-1 0,-7 1 0,5 0 0,-11 1 0,5 4 0,0-3 0,-6 9 0,13-6 0,-12 8 0,11-3 0,-5 1 0,-11 17 0,13-7 0,-15 15 0,17-12 0,6 1 0,-5-1 0,5 1 0,0-7 0,-3-1 0,8-1 0,-2-4 0,-1 0 0,4-4 0,-2-8 0,8 4 0,-2-6 0,7 0 0,-7 0 0,6 0 0,-2 0 0,4-1 0,0 1 0,0 0 0,0 6 0,0 0 0,0 6 0,0 0 0,0 0 0,5 0 0,1 7 0,4-11 0,2 16 0,-2-16 0,6 10 0,-5-6 0,9 0 0,-4 0 0,0-5 0,-2-2 0,-4 1 0,5-4 0,-4 3 0,8-4 0,3 6 0,-8-9 0,2 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1:44.669"/>
    </inkml:context>
    <inkml:brush xml:id="br0">
      <inkml:brushProperty name="width" value="0.05" units="cm"/>
      <inkml:brushProperty name="height" value="0.05" units="cm"/>
      <inkml:brushProperty name="color" value="#FFFFFF"/>
    </inkml:brush>
  </inkml:definitions>
  <inkml:trace contextRef="#ctx0" brushRef="#br0">1 2 24575,'71'0'0,"0"0"0,21 0 0,8 0 0,-22-1 0,3 0 0,6 3-2458,3 5 0,7 2 1,2 2-1,-2 2 2186,-5 2 0,-2 1 0,2 1 0,6 1-121,-15-3 1,5 1 0,2 0 0,2 1 0,0 0 0,-2 0 392,0 1 0,0 0 0,-1 1 0,1 0 0,1-1 0,-1-2-135,4 0 1,2-1 0,1-1 0,-2-1 0,-4 0 0,-4-1 134,8 1 0,-6 0 0,-1-2 0,4 0-343,-5-1 0,6-1 0,0-1 1,-4 0-1,-7-2 343,11 0 0,-7-2 0,-1 1 364,2 0 0,0 0 0,0 0-364,1 0 0,-1-1 0,-9-1 1178,-14-3 0,-5 0-1178,15 0 0,-2 0 3756,26 0-3756,-43 0 4348,-24 0-4348,-10 0 759,-12 0 0,-4 0 1,-1 0-1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1:53.414"/>
    </inkml:context>
    <inkml:brush xml:id="br0">
      <inkml:brushProperty name="width" value="0.05" units="cm"/>
      <inkml:brushProperty name="height" value="0.05" units="cm"/>
      <inkml:brushProperty name="color" value="#FFFFFF"/>
    </inkml:brush>
  </inkml:definitions>
  <inkml:trace contextRef="#ctx0" brushRef="#br0">0 270 24575,'48'-22'0,"-9"4"0,-30 18 0,0 0 0,-1 0 0,6 0 0,8 0 0,1 0 0,11 0 0,3 0 0,17 0 0,10 0 0,9 0 0,22 0-655,-46 0 0,3 0 655,14 0 0,2 0 0,-5 0 0,0 0 0,11 0 0,-1 0 0,-16 0 0,-1 0 0,10 0 0,0 0 0,-11 0 0,1 0 0,11 0 0,0 0 0,-9 0 0,-2 0-391,5 0 1,-1 0 390,-6 0 0,-1 0 0,2 0 0,1 0 0,4 0 0,2 0 0,-1 0 0,0 0 0,0 0 0,0 0 0,1 0 0,-2 0 0,-10 1 0,0-2 0,9-2 0,-1-2 0,-8 1 0,0-1 0,5-3 0,0-1 0,-1 1 0,-1-1 0,44-7 0,-1 0 0,-10 0 0,-3 1 0,1 0-68,-8 0 68,-2 0 0,-12 1 0,-16 1 1252,-3 1-1252,-14 0 832,-1 6-832,-13 1 18,0 1 1,-10 3 0,-1-3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03.232"/>
    </inkml:context>
    <inkml:brush xml:id="br0">
      <inkml:brushProperty name="width" value="0.35" units="cm"/>
      <inkml:brushProperty name="height" value="0.35" units="cm"/>
      <inkml:brushProperty name="color" value="#FFFFFF"/>
    </inkml:brush>
  </inkml:definitions>
  <inkml:trace contextRef="#ctx0" brushRef="#br0">1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22.158"/>
    </inkml:context>
    <inkml:brush xml:id="br0">
      <inkml:brushProperty name="width" value="0.35" units="cm"/>
      <inkml:brushProperty name="height" value="0.35" units="cm"/>
      <inkml:brushProperty name="color" value="#FFFFFF"/>
    </inkml:brush>
  </inkml:definitions>
  <inkml:trace contextRef="#ctx0" brushRef="#br0">0 102 24575,'46'0'0,"0"0"0,-17 0 0,7 0 0,0 0 0,-1 0 0,-6 0 0,5 0 0,-11 0 0,4 0 0,-11 0 0,4 0 0,-10 0 0,4 0 0,-5 0 0,0 0 0,0 4 0,3-4 0,9 4 0,6 1 0,8-3 0,8 9 0,-9-10 0,17 5 0,-14-6 0,6 5 0,-7-3 0,-7 3 0,-2-5 0,-11 0 0,-2 0 0,-5 4 0,1-3 0,-1 3 0,-1-1 0,1 2 0,-1-1 0,0 0 0,1-4 0,5 0 0,2 0 0,11 0 0,10 0 0,1 0 0,5 0 0,-7 0 0,0 0 0,-7 0 0,-2 0 0,-11 0 0,-2 0 0,-5 0 0,0 0 0,1 0 0,-2 0 0,10 0 0,-2 4 0,15-2 0,6 2 0,0-4 0,7 0 0,-9 0 0,1 0 0,-7 0 0,-1 0 0,-13 0 0,0 0 0,-6 4 0,0-3 0,-34 3 0,12-4 0,-34 0 0,18 0 0,-1 0 0,-4 0 0,12 0 0,-12 0 0,11-4 0,-5 2 0,1-8 0,4 9 0,-5-9 0,13 9 0,-5-8 0,9 7 0,-3-6 0,5 6 0,-1-2 0,1 4 0,0 0 0,0-3 0,1 2 0,-1-3 0,0 0 0,-1-2 0,1 1 0,0-3 0,1 3 0,-2 0 0,2 1 0,-1 4 0,-3 0 0,3 0 0,-3 0 0,4 0 0,-1 0 0,-3 0 0,3-4 0,-4 0 0,8-5 0,-3 4 0,31 1 0,-17 4 0,23 0 0,-20 0 0,0 0 0,12 0 0,3 0 0,11 0 0,9 0 0,10 0 0,1 0 0,16 0 0,-7 0 0,1 0 0,-3 0 0,-9 0 0,0 0 0,-14 0 0,-4 0 0,-14 0 0,-5 0 0,-2 0 0,-5 0 0,0 0 0,0 0 0,3 0 0,-3 0 0,3 0 0,-4 0 0,6 0 0,1 0 0,13 0 0,1 0 0,6 6 0,1-5 0,-7 4 0,4-5 0,-4 0 0,-2 0 0,-4 0 0,-9 0 0,-5 0 0,0 0 0,0 0 0,-1 4 0,4-3 0,-2 7 0,7-7 0,5 3 0,8-4 0,-1 0 0,5 0 0,-5 0 0,6 0 0,-5 0 0,-3 0 0,-11 0 0,-2 0 0,-5 0 0,0 0 0,0 0 0,0 0 0,9 0 0,5 0 0,9 0 0,4 0 0,7 0 0,-5 0 0,13 0 0,-13 0 0,13 0 0,-14 0 0,7 0 0,-15 0 0,-2 0 0,-6 0 0,-5 0 0,-2 0 0,1 0 0,-5 0 0,4 0 0,-5 0 0,6 0 0,-5 0 0,10-5 0,-4 4 0,4-9 0,1 9 0,-5-3 0,4-1 0,-10 4 0,4-4 0,-5 1 0,1 3 0,-1-3 0,0 4 0,0 0 0,3 0 0,3 0 0,10 0 0,4 0 0,7-6 0,7 5 0,-5-10 0,5 10 0,-7-4 0,-7 0 0,-7 4 0,-2-4 0,-10 5 0,4 0 0,-5 0 0,0 0 0,11 0 0,-3 0 0,15 0 0,-3 0 0,6 0 0,0 0 0,1 0 0,-7 0 0,-2 0 0,-11 0 0,-2 0 0,-4 0 0,-1 0 0,0 0 0,0 0 0,0 0 0,3 0 0,9 0 0,0 0 0,13 0 0,-5 0 0,7 0 0,7 0 0,-5 0 0,-1 0 0,-3 0 0,-12 0 0,6 0 0,-7 0 0,0 0 0,0 0 0,-6 0 0,11 0 0,-8 0 0,9 0 0,1 0 0,-6 0 0,6 0 0,-7 0 0,-1 0 0,1 0 0,-5 0 0,4 0 0,-5 0 0,6 0 0,0 0 0,0 0 0,0 0 0,0 0 0,-5-9 0,-1 7 0,-6-8 0,0 10 0,1 0 0,9 0 0,12 0 0,21 0 0,23 0 0,1 0 0,17 0-501,-7 0 501,0 0 0,-11 0 0,-21 0 0,-17 0 0,-10 0 0,-11 0 0,-2 0 0,-4 0 0,-2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43.581"/>
    </inkml:context>
    <inkml:brush xml:id="br0">
      <inkml:brushProperty name="width" value="0.35" units="cm"/>
      <inkml:brushProperty name="height" value="0.35" units="cm"/>
      <inkml:brushProperty name="color" value="#FFFFFF"/>
    </inkml:brush>
  </inkml:definitions>
  <inkml:trace contextRef="#ctx0" brushRef="#br0">6441 0 24575,'28'0'0,"-4"4"0,-15-3 0,0 7 0,0-7 0,0 7 0,0-7 0,0 3 0,6-4 0,0 0 0,6 0 0,7 0 0,-6 0 0,12 0 0,-11 0 0,4 0 0,-6 0 0,-5 0 0,-2 4 0,-5-3 0,0 3 0,1-4 0,-1 0 0,-1 4 0,1 1 0,-1-1 0,1 0 0,8-4 0,-6 0 0,13 0 0,-13 0 0,8 0 0,-8 0 0,8 0 0,-8 0 0,8 0 0,-8 0 0,3 0 0,0 0 0,-3 0 0,3 0 0,0 0 0,-3 0 0,3 0 0,-5-4 0,0 3 0,0-3 0,3 4 0,3 0 0,5 0 0,7 0 0,3 0 0,13 0 0,2 0 0,8 0 0,0 0 0,-7 0 0,3 0 0,-12 0 0,4 0 0,-11 0 0,4 0 0,-12 0 0,12 0 0,-11 0 0,4 0 0,-6 0 0,0 0 0,0 0 0,-6 0 0,5 0 0,-9 0 0,8 0 0,-8 0 0,8 0 0,-8 0 0,8 0 0,-9 0 0,5 0 0,-1 0 0,-3 0 0,3 0 0,-5 0 0,0 0 0,3 0 0,-2 0 0,7 0 0,-1 0 0,11 0 0,2 0 0,7 0 0,7 0 0,-5 0 0,-1 0 0,-3 0 0,-12 0 0,6 0 0,-13 0 0,0 0 0,-6 0 0,0 0 0,0 0 0,0 0 0,0 0 0,0 0 0,0 0 0,12 0 0,10 0 0,7 5 0,13-4 0,-6 5 0,8-6 0,0 0 0,0 0 0,-7 0 0,-3 0 0,-14 0 0,-1 0 0,-7 0 0,0 0 0,-1 0 0,-4 0 0,4 0 0,-10 0 0,10 0 0,-10 0 0,10 0 0,-10 0 0,10 0 0,-4 0 0,4 0 0,1 0 0,0 0 0,0 0 0,0 0 0,0 0 0,0 0 0,0 0 0,0 0 0,-6 0 0,5 0 0,-4 0 0,-1 0 0,12 0 0,-10 0 0,10-5 0,1 4 0,-6-4 0,12 0 0,-5 3 0,1-3 0,-3 0 0,-6 4 0,-5-4 0,3 5 0,-8-4 0,8 3 0,-9-3 0,5 4 0,-6 0 0,0 0 0,0 0 0,0 0 0,0 0 0,5 0 0,-4 0 0,2 0 0,0-3 0,10 2 0,12-3 0,20 4 0,2 0 0,25 0 0,-14 0 0,16 0 0,-18 0 0,-3 0 0,-17 0 0,-2 0 0,-14 0 0,-1 0 0,-7 0 0,-5 0 0,3 0 0,-8 0 0,3 0 0,-5 0 0,5 0 0,-3 0 0,3 0 0,-5 0 0,6 0 0,-5 0 0,10 0 0,-5 0 0,13 0 0,-6 0 0,12 0 0,-11 0 0,4 0 0,-6 0 0,0 5 0,-5-4 0,-2 4 0,-5-5 0,1 0 0,2 0 0,9 0 0,6 0 0,16 0 0,3 0 0,16 0 0,2 0 0,0 0 0,-2 0 0,-9 0 0,-7 0 0,-10 0 0,-8 0 0,-12 0 0,-2 0 0,-5 0 0,0 0 0,0 0 0,15 5 0,8 2 0,17 6 0,3 6 0,10-4 0,3 5 0,8 1 0,0-5 0,-9 5 0,-2-7 0,-16-2 0,-9 0 0,-15-5 0,-3 2 0,-8-8 0,3 4 0,-9-1 0,-1 4 0,-21-2 0,-4 1 0,-16-7 0,-15 0 0,-5 0 0,-26 7 0,-15 2-492,32-5 0,-5 1 0,-12 4 0,-5 0 164,18-5 0,-3 0 0,-2 0 0,-3 3 0,-1 1 0,0 0 0,-1-1 0,-1 1 0,5-1-164,-15-1 0,2 0 0,-6 4 0,3-1 472,26-4 0,2 1-381,-13 2 1,2 2 400,11-1 0,4 0 983,-37 0-448,22 4-535,13-11 983,16 4 0,3-1 0,7-4 0,0 4 0,1 1 0,-1-5-670,0 4-313,0 0 0,0-3 0,1 8 0,-9-8 0,6 3 0,-5-5 0,7 5 0,0-4 0,0 5 0,1-6 0,5 4 0,-4-3 0,12 4 0,-13-5 0,6 0 0,-7 5 0,-7-3 0,-3 3 0,-7-5 0,-9 0 0,-2 0 0,-10 0 0,-21 0 0,25 0 0,19 0 0,-1 0 0,-25 0 0,-19 0 0,9 0 0,-6 0 0,26 0 0,-15 0 0,35 0 0,-14 0 0,24 0 0,-15 0 0,7 0 0,-17 0 0,-3 0 0,-18-7-984,-15-3 978,44 2 1,-3-1 5,-3 0 0,-2 1 0,-5-2 0,-1 1 0,-2 0 0,2 0 0,16 1 0,-3 0 0,-16 1 0,-9 1 0,8-1 0,14-1 0,0 0-328,-12 4 0,-7 1 0,6-2 13,8-2 1,4-1 314,-8 3 0,-1-1 0,-1-2 0,0-2 0,-6 1 0,-1-1 0,0 0 0,1 1 0,17 4 0,0 0-386,-7-3 0,1 0 386,13 3 0,1 0 0,-5-4 0,0 1 0,0 3 0,2 0 0,-33-8-160,4 11 160,17-5 865,-6 1-865,16 4 983,-7-10-360,8 10 254,9-4-877,-6 6 192,13 0-192,-6-5 0,9 4 0,-1-5 0,6 6 0,-4 0 0,12 0 0,-13 0 0,6 0 0,-7 0 0,7 0 0,-5 0 0,5 0 0,-6 0 0,-16 0 0,14 0 0,-22 0 0,6-6 0,-12-2 0,-18-1 0,-4-4 0,10 11-266,26-2 1,-1 1 265,-27 3 0,25 0 0,0 0 0,-43 0 0,1 0 0,36 0 0,0 0 0,8 0 0,1 0 0,-10 0 0,2 0 0,-27 0 0,-8 0 0,8 0 0,-11 7 0,1-5 0,-1 12 0,11-12 0,-8 5 0,19-1 0,-9-4 0,11 4 0,-1 1 0,10-6 0,2 6 0,-7-2 0,26-4 0,-15 5 0,35-6 531,-11 0-531,11 0 0,-11 0 0,12 4 0,-20-3 0,11 4 0,-13-5 0,8 0 0,0 0 0,1 0 0,-1 5 0,0-3 0,0 3 0,0-5 0,7 0 0,-5 0 0,5 0 0,-1 0 0,-4 0 0,12 5 0,-6-4 0,12 3 0,-4-4 0,10 4 0,-4-3 0,9 7 0,1 1 0,4 0 0,4 4 0,2 1 0,9 9 0,3 6 0,13 8 0,4 10 0,7 3 0,0 0 0,1 7 0,-1-7 0,2 8 0,7 1 0,-7-9 0,6 7 0,-10-15 0,2 6 0,6-6 0,-6-2 0,14 3 0,-16-10 0,8 7 0,-4-13 0,3 6 0,-2-13 0,7 4 0,-7-9 0,8 4 0,0 0 0,9-4 0,2 5 0,10-5 0,-1-1 0,-9 0 0,7 1 0,-16-2 0,0 1 0,-12-2 0,-7 0 0,-1 0 0,-5 3 0,-3-2 0,-6 6 0,1 4 0,-1 0 0,1 4 0,1 1 0,-7-6 0,1 12 0,-6-11 0,0 11 0,0-12 0,0 6 0,-5-13 0,3 5 0,-8-10 0,4 5 0,-5-6 0,-24-4 0,-20-1 0,-21-4 0,16 1 0,-3-2-492,3-9 0,-2-3 58,-15-1 0,-3-3 434,-7-10 0,0-3 0,-1-3 0,0 1 0,-7 2 0,3-1 0,25 2 0,3-1-418,-12 3 0,2 1 418,-19-21 0,36 20 0,1-1 0,-31-19 0,17-4 0,16 11 0,5 7 0,16 5 983,5 0-196,1 6 131,10-6-918,-4 7 0,9-7 0,-3 6 0,4-6 0,0 7 0,-5 0 0,4 5 0,-4-3 0,5 8 0,0-9 0,0 4 0,0-5 0,0 0 0,0 0 0,0 0 0,5 0 0,0 0 0,10 5 0,-3-4 0,8 8 0,-9-3 0,8 5 0,-3 0 0,12-1 0,-6 0 0,12-1 0,-5 1 0,7-1 0,7-6 0,3 3 0,7-10 0,0 10 0,0-10 0,0 10 0,-8-4 0,-1 2 0,-8 3 0,7 2 0,-12 2 0,11 4 0,-13 0 0,7-5 0,9 5 0,-7 0 0,6-4 0,-8 8 0,-7-8 0,-1 9 0,-1-3 0,-9 4 0,8 0 0,-16 0 0,4 0 0,-4 0 0,-1 0 0,0 0 0,-43 3 0,-4 4 0,-42 5 0,-15 4-492,45-8 0,-1 0 422,-9 0 0,-2 2 70,-5 2 0,-1 2 0,-1 4 0,0 1 0,11-5 0,0 1 0,-8 7 0,3-1-369,-26-4 369,0 6 0,17-8 0,33-3 0,4-1 0,19-5 0,13 2 983,16-1-863,31 4 270,13 2-390,16 8 0,22 5 0,-26-4-492,0-4 0,3-1 364,-23-4 0,0 0 128,25 6 0,1-1 0,-13-3 0,-2-2 0,1 0 0,0-1 0,0-3 0,0-1 0,6 1 0,1 0 0,-5 0 0,-1 0 0,-5-4 0,-1 0 0,0 0 0,-2-2 0,33-3 0,-37 3 0,1 1 0,39-2 0,-15 5 0,-9-7 0,-13 0 0,-7 0 0,-9 0 0,-10 0 0,-11 0 983,-2 0-726,-5 0-257,-38 0 0,-19 0 0,-40 0 0,35 0 0,-2 0-492,-5 0 0,-3 0 208,-12 0 1,-2 0 283,0 0 0,-1 0-492,-10 0 0,-2 0 0,5 0 0,2 0 449,-3 0 1,4 0-433,16 0 1,2 0 474,-3 0 0,4 0-376,-25-7 376,-9 5 0,14-12 983,26 7-693,11-5 693,24 1 0,7 6 0,10-4-760,1 4 261,4-8-484,0 3 0,9 1 0,10 0 0,10 2 0,14-6 0,3 1 0,7-2 0,9 0 0,-7-5 0,-1 4 0,-3-10 0,-20 7 0,11-1 0,-19 3 0,4 1 0,-6 3 0,0-3 0,7 3 0,1 1 0,6-1 0,9-6 0,1 3 0,8-4 0,0 6 0,0-1 0,0 1 0,-7 0 0,5 0 0,-20 6 0,11-4 0,-13 9 0,7-8 0,-7 8 0,5-3 0,-12 5 0,12-5 0,-11 4 0,4-5 0,-6 6 0,-5-4 0,3 3 0,-8-3 0,3 4 0,-5 0 0,0 0 0,3 0 0,-2 0 0,2 0 0,-4 0 0,0 0 0,5 0 0,-3 4 0,8-3 0,-2 3 0,11-4 0,2 0 0,7 0 0,0 5 0,7-3 0,-5 3 0,13-5 0,-14 0 0,7 0 0,-1 0 0,2 0 0,8 0 0,0 0 0,31 0 0,-31 0 0,36 0 0,-33 0 0,16 0 0,2 0 0,-6 0 0,-4 0 0,-7 0 0,-4 0 0,0 0 0,-8 0 0,-8 0 0,-9 0 0,-7 0 0,-6 0 0,0 0 0,-6 0 0,-50 6 0,1-4 0,-56 5 0,-2 0-492,38-6 0,-3 0 178,-5 3 0,-2 0 314,-5-4 0,-1 0 0,1 0 0,-1 0 0,1 0 0,0 0 0,-2 0 0,3 0 0,16 0 0,0 0-304,-7 0 1,1 0 303,-25 0 0,-8 0 0,22 0 0,20 0 0,18 5 0,10-4 983,11 3-406,2-4 82,9 4-659,5 9 0,5-3 0,15 8 0,21 7 0,6-3 0,24 20 0,-6-13 0,18 16-984,3-6 957,-32-13 0,0-2 27,26 9-285,-28-9 0,-1-2 285,15 3 0,-19-6 0,0 0 0,20 4 0,5-1 0,-19-9 0,-7-1 0,-10 0 983,-8-1-959,-12-5 577,-2-1-601,-5-5 0,0 0 0,-70-7 0,16-2 0,-16-2 0,-6-2-492,17 4 0,-1 0 449,-15-5 0,-2 2-449,-1 6 0,0 2 233,-12-5 0,-2 1-233,-1 6 0,0 1 103,1-3 1,-1-1 388,-7 5 0,3 0 0,27 0 0,2 0-342,-14 0 1,3 0 341,-19 0 0,35 0 0,0 0 0,-32 0 852,11 0-852,21 0 983,10 0-598,9 0 598,-1 6-36,7 0-81,1 5-866,7-1 0,0 0 0,0 1 0,5-1 0,-4 0 0,5 0 0,-6 0 0,-7 1 0,-1 6 0,-7-4 0,0 9 0,0-3 0,-7 6 0,-3 0 0,-9 9 0,1-5 0,-4 13 0,4-14 0,-11 14 0,12-15 0,-8 7 0,-24 13 0,30-21 0,7-3 0,1 1 0,0 2 0,-15 3 0,9 3 0,8-12 0,1-1 0,15-8 0,7-1 0,2 1 0,10-2 0,-1 0 0,8-1 0,3 1 0,0 0 0,0 6 0,0 0 0,0 13 0,0-6 0,0 12 0,0-5 0,5 7 0,16 10 0,-1-8 0,22 18 0,-9-16 0,2 7 0,3-8 0,-6-1 0,0-7 0,4 0 0,-14-10 0,6 1 0,-1 0 0,-4 0 0,4-5 0,-6 3 0,0-4 0,0 0 0,0 4 0,0-4 0,6 7 0,-4-2 0,4 1 0,-6-1 0,0 0 0,0-5 0,0 4 0,0-4 0,6 6 0,-4-1 0,5 8 0,0-5 0,-4 4 0,12 2 0,-13-7 0,13 8 0,-14-10 0,6 1 0,-7-6 0,-5 4 0,4-8 0,-4 3 0,0-5 0,-2 0 0,-5-1 0,1 5 0,-1-4 0,1 5 0,-1-6 0,0 0 0,0 0 0,-4-47 0,-14-2 0,5-10 0,-3-6-492,-8 1 0,-2-3 232,2-16 1,0-4-233,-4-12 0,-2-4 164,7 28 0,0-1 0,0-1 123,0 0 1,-1 0-1,2 3 205,-3-10 0,1 1-492,1-5 0,0 2 439,6 25 1,0 1-182,-1-11 1,1 1 233,-9-37 983,3 24-791,6 19 791,2 18 0,6 10 0,0 11-92,0 2-265,0 5-626,0 46 0,0-15 0,0 40 0,0-18 0,6 16 0,-4 16 0,10-2 0,-4 5 0,6-4-592,-6-1 592,7 20 0,-8-28 0,8 16 0,-1-27 0,-6 7 0,3-9 0,-9 0 0,10 0 592,-11-7-592,5-3 0,-6-7 0,0-1 0,0 1 0,0-7 0,0 5 0,0-5 0,0 7 0,0-1 0,0 1 0,0-1 0,0 1 0,0-7 0,0 5 0,0-5 0,0 0 0,0-1 0,0-7 0,0 0 0,0 0 0,0-1 0,0 8 0,0-6 0,0 6 0,0-7 0,0-5 0,0 3 0,0-8 0,0 3 0,0-5 0,0 5 0,0-3 0,0 3 0,0-5 0,0 0 0,0 6 0,0-5 0,0 5 0,0-6 0,0 0 0,4 0 0,1 0 0,4 0 0,0 0 0,1-4 0,-1-1 0,0-4 0,5 0 0,8 0 0,1 0 0,11 0 0,-11 0 0,11 0 0,-5 0 0,6 0 0,1 0 0,0 0 0,23-11 0,-10 2 0,20-15 0,4 1 0,-16 1 0,-6 3 0,1-1 0,28-6 0,9-7 0,-8 11 0,-6 0 0,0 5 0,9-12 0,-11 13 0,0-5 0,0 6 0,-8 1 0,6-1 0,-16 7 0,16-5 0,-7 5 0,19-7 0,-7 6 0,7-4 0,-9 11 0,-1-11 0,0 11 0,-9-4 0,-9 6 0,-12 0 0,-14 0 0,-3 0 0,-10 0 0,-3 0 0,-59 0 0,-6 0 0,3 0 0,-6 0-492,-4 0 0,-2 0 309,-1 0 0,-3 0 183,-15-4 0,-3-1-492,0 0 0,-2-1 0,-13-8 0,-1-3 367,32 6 1,1 0 0,-2 0 124,-5 0 0,-1 0 0,5-1 0,-9-5 0,3 0-492,-13 2 0,5 0 343,30-1 1,2-1-46,-11 0 0,1-1 194,-30-20 0,12 7 0,27-10 983,9 16-899,3-22 899,15 16 0,-2-15 0,3 2-152,10-1-318,-11-9-513,10 1 0,-5-9 0,6-2 0,1 10 0,1 0 0,1-19 0,-1 20 0,1 0 0,9-21 0,-5-2 0,7-8 0,0 20 0,0 9 0,0 12 0,0 14 0,0 1 0,0 7 0,16 4 0,4 1 0,16 4 0,-1 5 0,9 2 0,-7 5 0,15 0 0,-15 0 0,0 0 0,-3 0 0,-11 0 0,4 5 0,-11 0 0,9 26 0,-12-5 0,10 27 0,-11-8 0,2 8 0,0 9 0,0 3 0,-6-1 0,-2 7 0,-6-16 0,0 16 0,0-16 0,0 7 0,0-8 0,0 8 0,0 12 0,0 12 0,0-9 0,0 4 0,0-6 0,0 1 0,0 7 0,0-19 0,0-2 0,0-16 0,0-3 0,0-7 0,0-7 0,0-2 0,0-6 0,0 0 0,5 0 0,-4-5 0,4-2 0,-5-1 0,4-2 0,0-2 0,9-21 0,-3-2 0,-1-20 0,0 5 0,-1-15 0,4-1 0,2-17 0,0-3 0,1-8 0,-1 0-300,-5 19 0,-1 0 300,6-19 0,-4-3 0,-1-2 0,7-20 0,-7 40 0,-1-2 0,-3 1 0,-1 3 0,2-24 0,-6 27 0,0-2 0,0-31 0,0 3 0,0 26 0,0 5 0,0 22 0,0 8 0,0 7 600,0 6-600,-8 4 0,-3 1 0,-15 4 0,3 0 0,-11 5 0,4 2 0,-5 5 0,-1-1 0,0 1 0,0 5 0,0-4 0,7 9 0,-5-10 0,5 4 0,0-5 0,1 0 0,7-5 0,0-1 0,1-5 0,4 0 0,-3 0 0,8 0 0,-3 0 0,5-4 0,-1-7 0,5 1 0,-4-10 0,3 4 0,-5-5 0,5 5 0,-3-3 0,4 8 0,-1-9 0,-2 10 0,7-5 0,-8 1 0,8 3 0,-4-9 0,1 10 0,3-5 0,-3 7 0,9 44 0,1-13 0,19 41 0,4-12 0,11-8 0,15 39 0,-19-38 0,24 32 0,-17-29 0,9 11 0,-4-9 0,2 0 0,-10-17 0,0-2 0,-6-7 0,-5-2 0,0 1 0,5-5 0,-12 2 0,12-2 0,-4 4 0,5 2 0,-6-1 0,-1-1 0,-1 0 0,-4-5 0,4 4 0,-6-5 0,0 5 0,0 0 0,0 0 0,0-1 0,6 3 0,-4-2 0,11 2 0,-5 0 0,7 0 0,-1 1 0,1-6 0,-1 5 0,-5-11 0,4 11 0,-5-11 0,6 11 0,1-10 0,-7 3 0,5 1 0,-5-4 0,0 3 0,5-4 0,-11-1 0,4 4 0,-6-3 0,-5 2 0,4 1 0,-10-4 0,5 8 0,-6-8 0,1 8 0,0-8 0,0 8 0,0-3 0,-4 5 0,-2 0 0,-4 0 0,0 0 0,0-6 0,0 5 0,0 5 0,0-2 0,0 7 0,-15-7 0,1-2 0,-13 1 0,-1 0 0,-1 1 0,-7 0 0,-7 2 0,5-1 0,-13 3 0,5-8 0,1-1 0,1-5 0,8-1 0,7-1 0,1-5 0,13 3 0,0-8 0,71-14 0,-12-4 0,10 4 0,4-1 0,18-7 0,17-2-672,-7 6 672,-38 1 0,1 1 0,47-3 0,-48 3 0,0 0 0,38-2 0,8-6 0,-8 7 0,-33 4 0,2 0 0,0 2 0,0 1 0,37-15 0,-40 16 0,-2 0 0,28-7-54,8-1 54,-12 2 0,-12 0 0,-23 6 0,2-3 0,-23 10 0,3-5 670,-12 6-670,0 0 56,-56 0-56,-5 0 0,-3 0 0,-7 0-492,1 0 0,-1 0 404,-1 1 1,0-2 87,8-1 0,-3-2 0,-21-2 0,0 1-492,17 1 0,0-1 163,-29-9 1,2 1 328,35 12 0,1-2 0,-34-14 0,5-2-726,11 2 726,-2 0 0,1-2 0,-5-11 0,-9-1 0,2-6-222,17 0 222,2-14 0,15 7 0,-1-12 983,16-1-962,0-1 962,12-13-320,-2 15 167,16-15-830,-9 16 268,10-7-268,1 8 0,-5 1 0,5 8 0,0 8 0,2 3 0,5 11 0,0 1 0,0 7 0,0 6 0,0 0 0,11 4 0,16 1 0,22 4 0,26 0 0,22 0-492,-36 4 0,2 1 187,5-1 0,2 2 305,5 2 0,0 3 0,0 2 0,1 1 0,-1-4 0,0 1 0,1 6 0,-1 1 0,0-7 0,0-1 0,2 8 0,-3-1 0,-15-7 0,-2-1-390,9 5 0,-3-2 390,26 4-302,9 6 302,-15-5 0,-19 4 0,-10-8 0,-17-1 983,-10-1-464,-11-1 313,-2-1-832,-5 0 342,-4 0-342,-32-4 0,-13-1 0,-43-4 0,-14 7-492,42-5 0,-1-2 270,-10 4 1,-3 0 221,-6-3 0,-2-2-492,-6 1 0,-2 0 62,-10 0 1,-3 0 101,31 0 0,1 0 0,-1 0-164,-33 0 0,3 0 332,16 0 1,3 0-333,1 0 0,4 0 294,16 0 0,2 0 524,-3 1 0,2-2-326,-42-12 983,23 4-446,21-16 446,17 11 0,15-1 0,7 5 0,6 0-150,4 1-833,1 0 0,4 0 0,0-1 0,0 1 0,0-5 0,17-10 0,30-12 0,-6 9 0,5-2-492,20-3 0,7-2 0,7-11 0,5-1 164,-16 17 0,3 0 0,2-1 0,2-7 0,2-2 0,2 2 0,8 3 0,3 2 0,2 0 82,-19 4 0,1 0 0,1-1 0,0 3 0,2 2 0,2 2 0,-1 0 0,1 1 0,-1-2 0,0 1 0,0 0 0,0 1 0,0 2 0,0 0 0,-1 1 0,-2-1 168,19-5 1,-3-1 0,-4 3-251,-18 5 0,-4 2 0,0-1 175,31-9 1,-4 1 386,-29 9 1,-2 2-235,2-1 0,-2 0 491,-5 1 1,-4 1 491,14-2 0,-15 1 0,-28 6 0,-3 2 0,-12 1 0,-4-1 0,-17-9 0,-24 8 0,-21-10-944,6 11 0,-5 0-531,-7-3 0,-5-1 13,-21-2 1,-5 1 150,28 3 0,-1 0 0,-1 0 0,-10 2 0,-1 2 0,3-1-159,-8-1 1,1 1 158,15 3 0,-2 1 0,4 1-4,-7-1 0,2 0-85,-7 0 1,0 0 416,8 0 0,3 0 0,-31 0 983,24 0-593,19 0 593,18-5 0,10 4 0,11-4 0,2 5 0,5 0 0,46 5-891,2 3-92,35 5 0,7 2 0,7 0-492,-28-2 0,4 0 64,10 1 0,3 2 428,8 3 0,-2 1 0,-11-5 0,0-1 0,8 1 0,-2-2-492,-20-4 0,-2-1 475,6 1 1,-1 0 16,-6-1 0,-2 0 0,24 1 0,-13-2 0,-13-7 0,-13 0 983,13 0-227,3 7-756,11-6 0,18 13 0,-7-6 0,7 7 0,-10-6 983,-8 3-848,-11-11-135,-11 5 0,-14-6 0,-1 0 0,-12 0 0,-2 0 0,-9-3 0,-23-25 0,3 8 0,-28-27 0,11 15 0,-16-10 0,-2-6 0,-9 2 0,10-1 0,-7-3 0,7 1 0,-10-3 0,0-5 0,3 19 0,-2-11 0,2 13 0,0 5 0,8 0 0,4 17 0,15-3 0,-5 11 0,11 1 0,-4 0 0,6 4 0,-7-4 0,-1 5 0,-1 0 0,3 0 0,6 0 0,0 0 0,5 0 0,1 0 0,6 0 0,4 8 0,1 2 0,4 4 0,0-1 0,0-4 0,0 5 0,5 2 0,1 11 0,5 2 0,2 15 0,-1-7 0,1 14 0,0 4 0,6 0 0,-4-1 0,3-10 0,-6-15 0,-6-2 0,-1-11 0,-5-2 0,0-4 0,-8-5 0,-17-1 0,-13-4 0,-34 0 0,-17 0-492,36 0 0,-4 0 298,-9 0 1,-3 0 193,-6 0 0,-2 0-492,-6 0 0,-2 0 0,-13-1 0,-2 2 370,34 1 0,-2 2 1,1-1 121,0 1 0,-1 0 0,3 0 0,-16 2 0,2-1-492,-1 0 0,2-1 469,20 1 0,3-2 23,-8-2 0,2 0-130,-36 7 130,14-8 0,18 0 983,11 0-846,10 0 846,8 0 0,1 0 0,-9 0-357,6 0-457,-5 0-169,7 0 0,0 0 0,7 0 0,7 0 0,7 0 0,6 0 0,48 0 0,22 0 0,10 0 0,11 0-328,-16 0 0,3 0 0,5 0 0,20-2 0,6 1 0,3 4 82,-15 3 0,1 4 0,3 1 0,3 0 49,-8-2 0,2 0 1,2 1-1,2 1 0,1 1 33,-7 1 0,1 2 0,1 1 0,2 1 0,1 0 0,0-1 23,-5 0 1,2 1-1,0 0 1,1 0-1,0 0 1,1 0-1,0-1 0,2 0 1,0-1-1,0 0 1,1-1-1,1 1 1,-1 1-1,1 0 18,-7 0 0,-1 1 0,1 1 0,1 0 0,-1 0 0,1 0 0,0-1 0,0-1 0,-1-1 0,1-1 0,0 0 0,0-1 0,1 0 0,-1 0 0,1 1 0,0 1 0,3 2 0,0 0 0,1 1 0,-1 1 0,1 0 0,0-1 0,0-1 0,0 0 0,0-2 0,-1-1 0,1 0 0,0-1 0,0 1 0,-1-1 0,1 2 0,-1 0 0,1 2 0,-1 0 0,0 1 0,0 1 0,-1-1 0,1 0 0,-1 0 0,0-2 0,-2-1 0,0-1 0,-1 0 0,1 0 0,-1-1 0,0 0 0,-1 1 0,1 0-18,10 3 1,1 1-1,1 0 1,-2 0-1,-1-1 1,-2 0-1,-4-1-23,-4-2 0,-4 0 0,-1-2 0,-2 1 0,1 0 0,1 0 0,8 2 0,2 1 0,1 0 0,-2 0 0,-7-1 0,-9-2 249,7 1 1,-10-2-1,4 1-85,7 2 0,6 1 0,-1 1 0,-9-3 491,11 3 1,-6-2-125,4 1 0,-3 0 124,-20-3 1,-8 0 491,9 1 0,-26-6 0,-21 1 0,-27-8 0,-59 3-492,1-4 1,-11 0-165,5 0 1,-4 0 0,-5 0-1,-14 1 1,-4 0 0,-4-3-574,15-3 0,-1-1 0,-3-2 0,-1 2 49,12 2 0,-1 1 1,-2 0-1,0-1 0,-1-2 0,-6-3 0,-1-1 1,0-2-1,-2 0 0,-1 1 33,12 1 0,-2 0 0,-1-1 0,0 1 0,1 0 0,0-1-33,-14-1 0,0 0 1,1 0-1,0-1 0,-1 0 33,15 1 0,-1 0 0,1-1 0,-1 0 0,0 1 0,1 0-33,-13 0 0,0 0 1,0 0-1,1 0 0,-1 1 0,-1-1 0,0 1 1,0-1-1,2 0 0,4 1-49,-2-3 0,3 1 0,2-1 0,-4 2 49,8 3 0,-4 0 1,0 1-1,2-1 0,4 0-49,0-2 0,6-2 0,-1 1 0,-1 1 193,-12 1 1,-1 0 0,-2 0 0,3 0 171,5-2 1,2-1-1,0-1 1,2 1-120,-19-3 0,3-1 0,1 1 327,7 3 1,1 1 0,6 0-98,-14-3 1,5 0 260,2 0 1,7 2 491,-10-5-492,36 5 1,2 1 491,-21-3 0,27 2 0,13 6 0,19-2 0,6 4 0,80-8-492,-11 9 1,13 2-738,6 0 0,13-1 0,7 1 0,1 1 49,-10 0 0,3 1 1,2 0-1,1 0 0,2 1 33,-10-1 0,0 0 0,1 0 0,2 0 0,5 0 0,6 0 65,-15 0 1,5 0 0,4 0-1,3 0 1,3 0 0,0 0-1,0 0 1,-1 0 0,-1 0-1,-4 0-11,1 0 1,-2-1 0,0 1 0,-1 0-1,-1 0 1,0 0 0,2 0 0,0 0-1,1 1 11,-4-1 1,2 1 0,0 0-1,0 0 1,1 1 0,0-1-1,0 1 1,0-1 0,0 1-1,-1-1 0,1 1 1,1 0 0,1-1-1,0 1 1,-1 0 0,0 0-1,-2 0 1,-1 1 0,-3-1-1,-4 1-42,13 1 1,-4 1-1,-3 0 1,-2 0-1,0 0 1,-1 0-1,2 0 0,0-1 1,-1 1-1,0 0 1,0-1-1,0 1 1,0 0-1,1-1 0,2 1 1,2 1-1,1-1 1,-1 0-1,-1 0 1,-4-1-1,-5 0-56,4 0 0,-5-1 1,-3-1-1,-1 1 0,0 0-29,15 1 0,-1 0 1,-1 0-1,-1-2 471,2-1 1,2-1 0,-5-1 0,-11 1-232,8 0 0,-6 0 477,17 0 1,-3 0-1,-29 0 1,-8 0 491,9 0 0,-21 0 0,-24 0 0,-7 0 0,-14 0 0,-52 0 0,-48 0-656,38-5 1,-9-2 0,-4-3-44,-13-1 1,-6-3 0,-9-2-449,24 2 0,-8-2 0,-3-1 0,-2 0 0,1 0 0,5 1-33,-1 0 0,4 1 1,0 0-1,-2-1 0,-7 1 56,2 1 1,-6-1-1,-4 0 1,-2 0-1,1 0 1,1 0-1,4 2-23,0-1 0,3 0 0,1 1 0,0 0 0,-1 0 0,-3 1 23,4 0 1,-1 2-1,-2-1 1,-1 1-1,0 0 1,0 0-1,0 0 0,-1 0 1,-1-1-1,0 1 1,-1-1-1,1 1 1,1 1-1,1 0 0,4 1 1,-1 0-1,1 0 1,1 1-1,1 0 1,2 1-1,4 1-56,-12 0 0,5 1 1,2 1-1,0 0 0,-2-1 33,7 0 0,-3-2 0,-1 1 0,2 0 0,3 0 0,6 2-164,-29 2 0,8 1 0,0-2 82,20-3 0,0-1 0,1 0 0,1 2 573,-15 3 1,2 1 0,7-1-314,-1-8 1,6 1 476,-5 7 1,3 0-1,13-7 1,6 0 491,-16 7 0,28-11 0,16 11 0,17-3 0,9-1 0,94-9-492,-19 10 1,13 1-657,-12 0 0,7-1 1,6 0-1,0 2 165,9 1 0,4 1 0,2 0 0,3 1-164,-22-1 0,3 0 0,1 0 0,1 0 0,2 0 0,1 0 0,8 0 0,2 0 0,1 0 0,1 0 0,1 0 0,1 0 23,-10 0 1,1 0-1,0 0 1,2 0-1,-1 0 1,2 0-1,-1 0 18,-6 0 0,1-1 0,2 1 0,-1 0 0,0 0 0,-2 0 0,-2 0 0,-2 1-41,7 0 0,-4 0 0,-2 0 0,-1 1 0,1 1 0,3 0 0,8 0 0,4 2 0,0 0 0,-1 1 0,-3-1 0,-6 1-82,10 1 0,-6 0 0,-3 1 0,0 1 0,-2 0 0,-1 2 0,-2-1 0,-1-1 20,-6-2 1,-1-1 0,-4 0 0,-5 0 225,19 3 0,-7 1 491,0 0 1,-5-1-1,-16 0 1,-7-1 491,10 0 0,-32 2 0,-15-5 0,-17 4 0,-68 5-492,-1-5 1,-13-1-413,0 0 0,-8 0 1,-7-1-80,21-3 0,-5-1 0,-2-1 0,-2 0 0,0 1-197,-6 0 0,0-1 1,-2 1-1,-2-1 0,-1 0 33,5-1 0,-1-1 0,-1 0 0,-1-1 0,-1 1 0,0 0 0,-3 0 0,0 0 0,-1 0 0,0 0 0,0 0 0,0 0 0,-2 0 0,0 0 0,-1 0 0,2 0 0,1 0 0,4 0-33,-2 0 0,4 0 1,1 0-1,0 0 0,-1 0 0,-6 0 0,-3 0 1,1 0-1,6 0 0,11 0-131,8 0 0,9 0 0,-4 0 82,-10 0 0,-8 0 0,1 0 0,11 0-246,-10 0 0,6 0 983,-17 0 1,3 0-25,29 0 0,8 0 516,-17 0 0,27 0 0,18 0 0,31 0 0,65 0-492,6 0 1,15 0-251,2 0 0,9 0 0,5 0-241,-11 0 0,4-1 0,4 1 0,3 1-164,-19 0 0,3 2 0,2-1 0,1 1 0,2 0 0,0 0 23,-8-1 1,0 1-1,2-1 1,0 0-1,1 1 1,1 0-1,-1 2 0,7 0 1,1 2-1,1 0 1,0 1-1,-1 0 1,-3-1-1,-2 0-23,-3-1 0,-3 0 0,-2-1 0,0 0 0,0 1 0,2 0 0,9 1 0,2 1 0,0 0 0,0 1 0,-4-1 0,-5-1-82,10 0 0,-5 0 0,-4-1 0,2 0 0,-1-1 0,1-1 0,-1 0 0,-2 0 0,-2 0 0,-1 0 0,-3-1 0,-7-1 586,23-2 1,-7 0-341,7 0 0,-3 0 0,-16 0 0,-8 0 983,12 0 0,-19 0 0,-33 0 0,-6 0 0,-9 0 0,-16-11 0,-22-18 0,-29-27-492,14 20 1,-4-3-1,-12-11 1,-3-2-1,-3 5 1,1 0-1,8 2 1,1 0-752,-6 0 0,2 2 260,13 10 0,0 0 0,-10-7 0,-1 2 0,8 8 0,-1 2-154,-3-2 0,1 2 154,-28-10 0,-1-6 0,5 13 0,5-5 0,-6 7 0,8 6 0,11-2 0,11 11 983,7-3-344,12 6 344,3 1-872,11 5 246,1-4-357,4 5 0,-3-5 0,4 1 0,-6-6 0,-4-2 0,-2 0 0,-1-4 0,-4-3 0,9 1 0,-9-1 0,9 3 0,-3 8 0,10-2 0,-4 5 0,8 0 0,-3-1 0,4 1 0,0 1 0,12 3 0,0 1 0,35 4 0,3 0 0,33 0 0,14 0-492,-42 0 0,1 0 405,4 0 0,2 0 87,5 0 0,1 0 0,0 1 0,2-2-492,5-3 0,0 0 238,0 3 0,1 0 254,-1-4 0,0 1 0,1 4 0,-1 0 0,0 1 0,0-2 0,1-3 0,-1 0 0,-5 3 0,-2 0 0,-11-3 0,-1-1-266,3 1 1,-2 0 265,32 3 0,-35-4 0,0 2 0,32 3-104,-3 0 104,-19-6 983,-9 4-936,-4-4 936,-13 6-441,-2 0 64,-2 0-606,-4 0 124,5 0-124,1 0 0,0 0 0,7 0 0,-5 0 0,13 0 0,-14 0 0,14 0 0,-5 0 0,7-6 0,0 5 0,0-5 0,9 6 0,2 0 0,9 0 0,1 0 0,-1 0 0,-3 0 0,3 0 0,-3 0 0,3 0 0,-11 0 0,9 0 0,-19 0 0,3 0 0,-12 0 0,-14 0 0,-7 0 0,-7 0 0,-6 0 0,0 0 0,-38 0 0,8 0 0,-41 0 0,8 0 0,-21 0 0,-22 0-451,17 0 451,28 0 0,1 0 0,-27 0 0,-8-7 0,12 6 0,19-6 0,12 2 0,14 4 0,1-5 0,7 6 451,0-4-451,0 2 0,-7-2 0,-1 4 0,-15 0 0,7-6 0,-15 5 0,7-4 0,-1 5 0,-5 0 0,13 0 0,-5 0 0,7 0 0,0 0 0,1 0 0,5 0 0,-4 0 0,5 0 0,-7 0 0,-7 0 0,5 0 0,-13 0 0,13 0 0,-13 0 0,5 0 0,1 0 0,-7 0 0,7 0 0,-8 0 0,-1 0 0,9 0 0,-6 0 0,5 0 0,1 0 0,1 0 0,0 0 0,7 0 0,-7 0 0,15 0 0,-5 0 0,-11 0 0,12 0 0,-18 0 0,22 0 0,-6 0 0,5 0 0,-4 0 0,11 0 0,-11 0 0,12 0 0,-6 0 0,7 0 0,0 0 0,-7 0 0,6 0 0,-13 0 0,13 0 0,-6 0 0,1 0 0,4 0 0,-11 0 0,11 0 0,-11 0 0,11 0 0,-11 0 0,11 0 0,-11 0 0,11 0 0,-4 0 0,11 0 0,-8 0 0,13 0 0,-13 0 0,14 0 0,-5 0 0,1 0 0,-2 0 0,-5 0 0,0 0 0,-7 0 0,6 0 0,-5 0 0,6 0 0,0 0 0,0 0 0,5-4 0,2 3 0,5-3 0,-1 4 0,1 0 0,0-4 0,0 3 0,45-4 0,-6 5 0,40 0 0,-17 0 0,19 0 0,5 8-689,19-7 689,-42 3 0,0-1 0,45-3 0,-32 4 0,-2 1 0,18-3 0,-19 2 0,-1 0 0,17-4 0,18 0 0,-15 7 0,-19-6 0,7 6 0,-15-1 0,6-5 0,-9 5 0,31 2 0,-5-6-432,-26 2 0,2 0 432,-1-4 0,0 0 0,1 0 0,0 0 0,-4 0 0,-1 0 165,3 0 1,-1 0-166,34 0 0,0 0 0,8 0 0,-27 0 0,14 0 0,-17 0 0,0 0 0,7 0 0,-6 0 0,8 0 0,0 0 0,10 0 0,-7 0 0,-1 0 878,-4 0-878,-24 0 344,13 0-344,-29 0 0,11 0 0,-19 0 0,4 0 0,-6 0 0,0 0 0,0 0 0,-5 0 0,-2 0 0,-5 0 0,0 0 0,0 0 0,0 0 0,1 0 0,8 0 0,-1 0 0,8 0 0,-4 0 0,-1 0 0,8 0 0,1 0 0,0 0 0,5 0 0,-5 0 0,7 0 0,-7-5 0,5 4 0,-5-4 0,7 0 0,-7 3 0,5-3 0,-5 5 0,7-5 0,-1 3 0,1-3 0,-7 5 0,5 0 0,-5-5 0,7 3 0,0-3 0,-1 5 0,1 0 0,0-5 0,-1 3 0,1-3 0,-7 0 0,14 4 0,-11-9 0,6 9 0,-4-4 0,-11 0 0,11 4 0,-5-4 0,7 5 0,-1 0 0,-6 0 0,5 0 0,-6 0 0,7 0 0,0 0 0,0 0 0,-6 0 0,5 0 0,-11 0 0,11 0 0,-12 0 0,6 0 0,-7 0 0,6 0 0,2 0 0,1 0 0,4 0 0,-12 0 0,12 0 0,-11 0 0,4 0 0,-6 0 0,-5 0 0,2 0 0,-8 4 0,3-3 0,-5 3 0,13-4 0,2 0 0,20 0 0,3 0 0,16 0 0,-7 6 0,16-4 0,-16 3 0,7-5 0,-16 0 0,-3 0 0,-14 0 0,-6 0 0,-9 0 0,-5 0 0,0 0 0,0 0 0,0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49.236"/>
    </inkml:context>
    <inkml:brush xml:id="br0">
      <inkml:brushProperty name="width" value="0.35" units="cm"/>
      <inkml:brushProperty name="height" value="0.35" units="cm"/>
      <inkml:brushProperty name="color" value="#FFFFFF"/>
    </inkml:brush>
  </inkml:definitions>
  <inkml:trace contextRef="#ctx0" brushRef="#br0">0 68 24575,'34'0'0,"-3"0"0,-11 0 0,-4 0 0,4 0 0,-10 0 0,4 0 0,-4 0 0,-1 0 0,0 0 0,-1 0 0,4 0 0,-3 0 0,3 0 0,-3 4 0,-1 0 0,0 1 0,1 3 0,-1-3 0,1 0 0,-1 2 0,1-6 0,-1 3 0,1-4 0,6 0 0,-5 0 0,10 0 0,-5 0 0,6 0 0,-5 0 0,4 0 0,-10 0 0,4 0 0,1 0 0,-5 0 0,4 0 0,1 0 0,-5 0 0,5 0 0,-6 0 0,0 0 0,0 0 0,0 0 0,5 0 0,-3 0 0,3 0 0,1 0 0,-5 0 0,10 0 0,-10 0 0,4 0 0,-4 0 0,-1 0 0,0 0 0,0 0 0,0 0 0,5 0 0,2 0 0,0 0 0,3 0 0,-3 0 0,5 0 0,0 0 0,0 0 0,-6 0 0,5 0 0,-10 0 0,10 0 0,-10 0 0,10 0 0,0 0 0,-3 0 0,6 0 0,-12 0 0,3 0 0,-5 0 0,5 0 0,-3 0 0,3 0 0,0 0 0,-3 0 0,8 0 0,-8 0 0,9 0 0,-10 0 0,10 0 0,-10 0 0,4 0 0,1 0 0,-5 0 0,4 0 0,-4 0 0,-1 0 0,5 0 0,-4 0 0,5 0 0,-1 0 0,-3 0 0,8 0 0,-3 0 0,-1 0 0,5 0 0,0 0 0,2 0 0,3 0 0,-4 0 0,6 0 0,-4 0 0,4 0 0,-6 0 0,0 0 0,0 0 0,0 0 0,0 0 0,0 0 0,-6 0 0,11 0 0,-8 0 0,9 0 0,-6 0 0,6 0 0,-4 0 0,4 0 0,-6 0 0,-5 0 0,3 0 0,-8 0 0,3 0 0,-5 0 0,0 0 0,1 0 0,-1 0 0,5 0 0,-3 0 0,8 0 0,-9 0 0,9 0 0,-8 0 0,3 0 0,0 0 0,6 0 0,2 0 0,3 0 0,2 0 0,-4 0 0,11 0 0,-5 0 0,0 0 0,-2 0 0,-6 0 0,-5 0 0,4 0 0,-10 0 0,10 0 0,-5 0 0,1 0 0,3 0 0,-3 0 0,0 0 0,3 0 0,-3 0 0,0 0 0,-2 0 0,1 0 0,-5 0 0,10 0 0,-1 0 0,3 0 0,3 0 0,-4 0 0,0 0 0,0-5 0,0 4 0,0-4 0,0 0 0,-6 4 0,5-3 0,-10-1 0,5 4 0,-1-3 0,-3 4 0,3-4 0,-5 3 0,5-3 0,-3 4 0,3 0 0,1-5 0,-5 4 0,4-8 0,1 8 0,-5-3 0,10 4 0,-5-4 0,1 2 0,4-7 0,-10 8 0,10-9 0,-10 9 0,9-4 0,-9 1 0,3 3 0,-4-3 0,0 4 0,0 0 0,0 0 0,0 0 0,0 0 0,1 0 0,-1 0 0,0 0 0,0 0 0,5 0 0,-3-4 0,3 3 0,0-3 0,-3 4 0,8 0 0,-8 0 0,3 0 0,-5 0 0,0 0 0,1 0 0,-1 0 0,0 0 0,0 0 0,0 0 0,0 0 0,0 0 0,0 0 0,0 0 0,1 0 0,-2 0 0,1 3 0,-1 2 0,1 3 0,0-3 0,0 3 0,5-7 0,1 7 0,0-2 0,11-1 0,-8 4 0,9-3 0,-6 4 0,0-4 0,-1 3 0,1-8 0,0 9 0,0-9 0,0 8 0,0-8 0,0 8 0,6-7 0,-4 7 0,4-8 0,1 9 0,-6-9 0,12 10 0,-5-10 0,7 10 0,0-10 0,-7 4 0,5-5 0,-5 0 0,0 0 0,-2 0 0,1 0 0,-6 0 0,6 0 0,-1 5 0,-4-3 0,4 3 0,-6-5 0,0 0 0,0 0 0,-5 0 0,3 0 0,-3 0 0,5 0 0,-5 0 0,3 0 0,-3 0 0,5 0 0,-6 0 0,5 0 0,-4 0 0,11 0 0,-4 0 0,4 0 0,1 0 0,-6 0 0,12 0 0,-11 0 0,4 0 0,-6 0 0,0 0 0,-5 0 0,3 0 0,-8 0 0,3 0 0,-5 0 0,0 0 0,1 0 0,-2 0 0,-32 0 0,11 0 0,-34 0 0,18-5 0,-7 3 0,1-8 0,-1 3 0,7 0 0,-6-3 0,13 8 0,-6-8 0,7 9 0,5-3 0,-4 4 0,10 0 0,-5-5 0,1 4 0,-2-3 0,0 0 0,-3 3 0,3-3 0,-5-1 0,0 4 0,0-4 0,0 5 0,-7 0 0,5-4 0,-11 3 0,11-4 0,-4 5 0,-1 0 0,5 0 0,-4 0 0,11 0 0,-4 0 0,10 0 0,-5 0 0,1 0 0,4 0 0,-4 0 0,5 0 0,-1 0 0,1 0 0,0 0 0,0 0 0,-1 0 0,2 0 0,-2 0 0,-4-5 0,4 4 0,-5-4 0,6 5 0,0 0 0,1-4 0,37 0 0,-15-1 0,38 1 0,-15 4 0,8 0 0,9 0 0,8 0 0,2 0 0,9 0 0,0 0 0,-8 0 0,5-7 0,-14 6 0,6-6 0,-9 7 0,-8 0 0,-1 0 0,-1 0 0,-12 0 0,11 0 0,-20 0 0,6 0 0,-1 0 0,-4 0 0,4 0 0,-6 0 0,0 0 0,7 0 0,-6 0 0,12 0 0,-5 0 0,1 0 0,4 0 0,-12 0 0,6 0 0,-1 0 0,-4 0 0,4 0 0,-6 0 0,-5 0 0,3 0 0,-8 0 0,8 0 0,-8 0 0,3 0 0,-5 4 0,5-3 0,-3 3 0,9-4 0,-5 5 0,6-4 0,0 4 0,0-5 0,6 5 0,-4-4 0,11 5 0,-11-6 0,11 5 0,-12-4 0,6 4 0,-1-5 0,2 6 0,0-5 0,5 4 0,-5-5 0,7 0 0,7 0 0,3 0 0,-1 5 0,30 3 0,-24-2 0,26 0 0,-32 0 0,-2-5 0,-7 4 0,7-5 0,-5 0 0,5 0 0,-7 0 0,-7 0 0,5 0 0,-11 0 0,4 0 0,-11 0 0,-2 0 0,-5 0 0,0 0 0,0 0 0,0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3:02.715"/>
    </inkml:context>
    <inkml:brush xml:id="br0">
      <inkml:brushProperty name="width" value="0.35" units="cm"/>
      <inkml:brushProperty name="height" value="0.35" units="cm"/>
      <inkml:brushProperty name="color" value="#FFFFFF"/>
    </inkml:brush>
  </inkml:definitions>
  <inkml:trace contextRef="#ctx0" brushRef="#br0">11094 83 24575,'36'0'0,"5"0"0,-4 0 0,12 0 0,-4 0 0,18 0 0,-16 0 0,5 0 0,-8 0 0,-7 0 0,0 0 0,-9 0 0,-7 0 0,-6 0 0,0 0 0,-6 0 0,0 0 0,3 0 0,-3 0 0,9 0 0,4 0 0,1 0 0,11 0 0,-5 0 0,6 0 0,8 0 0,-5 0 0,5 0 0,-7 0 0,0 0 0,-7 0 0,5 0 0,-12 0 0,1 0 0,-4 0 0,-8 0 0,3 0 0,-5 0 0,0 0 0,0 0 0,4 0 0,-4 0 0,16 0 0,-8 0 0,17 0 0,-5 0 0,15 0 0,1 0 0,17 0 0,-7 0 0,7 0 0,-9 0 0,-7 0 0,-3-5 0,1 3 0,-7-3 0,0 5 0,-3 0 0,-5-5 0,0 4 0,-1-5 0,-7 6 0,6 0 0,-4 0 0,4 0 0,-6 0 0,7 0 0,-6 0 0,12 0 0,-11 0 0,4 0 0,1-5 0,-6 4 0,6-5 0,-1 6 0,-4 0 0,11 0 0,-5 0 0,0 0 0,5-5 0,-11 4 0,4-5 0,-6 2 0,0 2 0,0-2 0,-6 4 0,5 0 0,-4 0 0,5 0 0,0 0 0,6 0 0,2 0 0,15 0 0,-7-6 0,7 5 0,-1-4 0,-5 5 0,5 0 0,-7 0 0,-1-5 0,1 3 0,0-3 0,-1 5 0,1 0 0,-1 0 0,9 0 0,1 0 0,8 0 0,-8 0 0,7 0 0,-7 0 0,0 0 0,-1 0 0,-1 0 0,-5 0 0,4 0 0,-7 0 0,16 0 0,-11 0 0,20 0 0,-6 0 0,11 0 0,8 0 0,-9 0 0,7 0 0,-16 0 0,31 0 0,-27 0 0,10 0 0,-26 0 0,-7 0 0,0 0 0,-7 0 0,-2 0 0,-6 0 0,0 0 0,-5 0 0,3 0 0,-8 0 0,3 0 0,-5 0 0,0 0 0,0 4 0,5-3 0,1 3 0,20-4 0,-4 5 0,20-3 0,-5 3 0,16 1 0,-7-4 0,16 4 0,-16 0 0,7-4 0,-9 4 0,-7-6 0,-3 5 0,-7-4 0,-7 5 0,-2-6 0,1 5 0,-6-4 0,6 4 0,-7-5 0,6 0 0,2 6 0,7-5 0,0 4 0,7 1 0,-5-5 0,5 5 0,-14-1 0,5-4 0,-11 4 0,11-5 0,-12 4 0,6-2 0,-7 2 0,0-4 0,-1 0 0,1 5 0,7-4 0,-6 4 0,12 0 0,-11-4 0,4 9 0,-6-9 0,0 4 0,0-5 0,0 0 0,0 0 0,-5 0 0,-2 0 0,-5 0 0,0 0 0,0 0 0,0 0 0,0-4 0,-5-4 0,0-1 0,-4-4 0,0 4 0,-4 1 0,-5 3 0,-1 1 0,-8 4 0,7 0 0,-9 0 0,4 0 0,-5 0 0,0 0 0,0 0 0,6 0 0,-5 0 0,9 0 0,-3 0 0,4 0 0,1 0 0,0 0 0,-3 0 0,2 0 0,-2 0 0,3 0 0,-6 0 0,0 0 0,-13 0 0,-1 0 0,-7 0 0,-8 0 0,7 0 0,-7 0 0,15 0 0,1 0 0,12 0 0,2 0 0,5 0 0,-1 0 0,2 0 0,43 0 0,-12 0 0,37 0 0,-24 6 0,0-5 0,-1 9 0,-6-8 0,5 3 0,-16-5 0,8 5 0,-16-4 0,5 3 0,-6-4 0,0 0 0,0 0 0,0 0 0,0 0 0,0 4 0,0-3 0,12 4 0,-4-1 0,17-3 0,-11 9 0,11-9 0,-12 3 0,6-4 0,-7 0 0,-6 4 0,0-2 0,-6 2 0,0-4 0,-1 0 0,5 0 0,-3 0 0,2 0 0,3 0 0,0 0 0,6 0 0,0 0 0,7 0 0,1 0 0,0 0 0,5 0 0,-12 0 0,11 0 0,-11 0 0,5 0 0,-6 0 0,-1 0 0,1 0 0,-5 0 0,-2 0 0,-4 0 0,-1 0 0,-1 0 0,4 0 0,-2 0 0,2 0 0,-3 0 0,0 0 0,0 0 0,0 0 0,6 0 0,-5 0 0,4 0 0,-4 0 0,-1 0 0,0 0 0,-34 0 0,12 0 0,-35 0 0,25 0 0,-11 0 0,12 0 0,-13 0 0,13 0 0,-6 0 0,1 0 0,4-5 0,-5 4 0,7-9 0,0 9 0,0-8 0,5 7 0,2-2 0,5 0 0,-1 3 0,1-3 0,-5-1 0,3 4 0,-3-8 0,4 8 0,-4-8 0,3 8 0,-3-8 0,5 8 0,-1-3 0,1 0 0,38 7 0,-9 0 0,34 8 0,-18-5 0,0 5 0,-1-10 0,-6 9 0,-2-9 0,-6 3 0,-6-4 0,-1 0 0,-5 0 0,0 0 0,1 0 0,-2 0 0,4 0 0,-3 0 0,3 0 0,-4 0 0,1 0 0,-39 0 0,16 0 0,-38 0 0,29-4 0,-11 2 0,5-2 0,0 4 0,1-5 0,7 4 0,5-4 0,2 1 0,5 3 0,0-3 0,-3 4 0,2 0 0,-3-4 0,4 3 0,0-3 0,0 4 0,31-8 0,-15 6 0,24-6 0,-22 4 0,0 3 0,0-7 0,1 7 0,-1-4 0,0 5 0,0-4 0,0 3 0,0-3 0,0 4 0,0-3 0,-1 2 0,1-7 0,-1 7 0,1-7 0,0 7 0,0-4 0,0 1 0,0 3 0,0-7 0,0 7 0,1-3 0,-1 4 0,-1 0 0,10 0 0,-7 0 0,12 0 0,-7 0 0,-1 0 0,0 0 0,-6 0 0,0 0 0,0 0 0,0 0 0,0 0 0,3 0 0,-6 7 0,1 2 0,-7 4 0,0 0 0,0-4 0,0 6 0,0 0 0,0 13 0,0-6 0,0 6 0,0-7 0,-5 0 0,4-6 0,-4 5 0,1-4 0,-2-1 0,1 5 0,-4-4 0,2 11 0,-3-4 0,-2 11 0,1-12 0,0 6 0,5-7 0,-3-1 0,7-4 0,-6-2 0,7 1 0,-4-5 0,1 5 0,-1-1 0,-1 2 0,-3 5 0,8 6 0,-9 2 0,8 0 0,-8 5 0,9-12 0,-5 11 0,2-16 0,3 9 0,-3-16 0,4 5 0,-4-6 0,3 0 0,-3 0 0,0 0 0,-1-1 0,-5 7 0,-1 7 0,0 0 0,-6 12 0,1-11 0,-3 11 0,5-17 0,3 4 0,2-12 0,0 0 0,3 1 0,-2-5 0,-6-1 0,-3-4 0,-22 0 0,0 0 0,-23 0 0,7-6 0,-17-2 0,-2-14 0,-2-1 0,-8-8 0,11 2 0,9 0 0,1 7 0,18 4 0,8 6 0,9 1 0,7-5 0,0 5 0,0-5 0,-6 0 0,4 4 0,-5-5 0,12 2 0,-4 3 0,9-2 0,-3 4 0,9 1 0,1 1 0,40-3 0,5 5 0,36 0 0,7 6-976,13 0 976,-43 0 0,3 0 0,9 0 0,3 0-492,-1 0 0,1 0 239,7 0 0,-1 0 253,-16 0 0,-2 0-294,9 0 1,-3 0 293,26 0 0,8 0 0,-13 0 0,-28 0 0,-10 0 872,-19 0-872,-11 0 983,-1 0-452,-6 0 136,0 0-667,-41-6 0,-5-9 0,-41-7 0,-5-9 0,16 3 0,-15-3 0,18 3 0,-9-1 0,8 1 0,3 6 0,17 3 0,8 7 0,9 1 0,1 0 0,4 5 0,-5-4 0,7 8 0,-6-8 0,-2 9 0,-7-4 0,7 5 0,1 0 0,7 0 0,5 0 0,-4 0 0,10 0 0,-4 0 0,5 0 0,-1 0 0,1 0 0,-5 0 0,-9 0 0,1 0 0,-12 0 0,5 0 0,-6 0 0,-8 0 0,-1 0 0,-2 0 0,-5 0 0,6 0 0,-17 0 0,6 0 0,-15 0 0,7 0 0,-9 0 0,-1 0 0,1 0 0,0 0 0,8 0 0,3 0 0,9 0 0,14 0 0,-3 0 0,19 0 0,-4 0 0,11 0 0,-10 0 0,13 0 0,-20 0 0,16 0 0,-11 0 0,1 0 0,-2 0 0,-7 0 0,7 0 0,-6 0 0,6 0 0,-7 0 0,1 0 0,-1-6 0,0 5 0,-7-4 0,-3 5 0,-7-6 0,7 4 0,-5-4 0,13 6 0,-5 0 0,14-4 0,1 3 0,7-4 0,5 5 0,2 0 0,5 0 0,-6 0 0,-1 0 0,-11 0 0,-20-6 0,7 4 0,-20-4 0,22 6 0,-6 0 0,9-5 0,-1 4 0,0-5 0,0 6 0,1-5 0,-9 4 0,-1-4 0,-9 5 0,-8 0 0,7-6 0,-16 4 0,6-4 0,1 6 0,-7 0 0,23 0 0,-12 0 0,23 0 0,-7 0 0,15 0 0,1 0 0,7 0 0,0 0 0,0 0 0,0 0 0,-7-5 0,-17 4 0,5-5 0,-5 6 0,11 0 0,5 0 0,-7 0 0,0 0 0,7 0 0,-5 0 0,5 0 0,-7-5 0,-17 4 0,6-5 0,-35 6 0,15 0 0,-7 0 0,-8 0 0,5 0 0,-9 0 0,2 0 0,11 0 0,0 0 0,8 0 0,3 0 0,9 0 0,0 0 0,-10 0 0,-1 0 0,-9 0 0,-22 0-633,6 0 633,35 4 0,0-1 0,-1-2 0,2 0 0,-27 6 0,-1-3 0,-3-2 0,32-1 0,0 0-492,-27 1 0,-3 2 377,21 0 1,3-1 114,-41-1-323,44 6 0,2-1 323,-33-5 0,-8 5 0,18-7 0,-18 7 0,27-5 0,-12 5 0,15-7 573,3 6-573,-1-5 983,17 10-757,-7-4 484,15 0-710,-7 4 0,15-5 0,-5 1 0,5 2 0,-15-7 0,6 8 0,-5-3 0,-1-1 0,-1 0 0,-9-1 0,1 3 0,0-1 0,-9 6 0,6-6 0,5 0 0,-1 1 0,-21-1 0,20 0 0,0-1 0,-20-4 0,0 4 0,8 0 0,3-4 0,9 4 0,0-6 0,0 5 0,-1-3 0,9 4 0,1-6 0,1 0 0,5 0 0,-13 0 0,14 0 0,-15 0 0,15 0 0,-15 6 0,7-5 0,-1 5 0,-5-6 0,6 0 0,-1 0 0,-5 0 0,13 0 0,-5 0 0,-1 0 0,6 0 0,-5 0 0,14 0 0,-6 0 0,6 0 0,-23 0 0,13 0 0,-13 0 0,8 0 0,-1 0 0,-8 0 0,-1 0 0,-8 0 0,15 0 0,-14 0 0,16 0 0,0 0 0,1 0 0,8 0 0,0 0 0,1 0 0,-1 0 0,7 0 0,1 0 0,0 0 0,6 0 0,-6 0 0,7 0 0,5 0 0,-4 0 0,10 0 0,-4 0 0,45-4 0,-16 3 0,40-3 0,-18-2 0,8 4 0,8-4 0,0 0 0,-7 5 0,-3-10 0,-7 9 0,-1-8 0,1 8 0,0-8 0,-1 9 0,1-10 0,8 10 0,-7-10 0,14 10 0,-13-10 0,13 4 0,-13 0 0,5-4 0,-14 9 0,5-8 0,-11 8 0,10-3 0,-11 0 0,4 4 0,1-3 0,1 4 0,7-6 0,-8 5 0,8-4 0,-6 5 0,6 0 0,-6-5 0,-1 4 0,-7-4 0,0 5 0,0 0 0,0 0 0,-1 0 0,-4 0 0,4 0 0,-5 0 0,6 0 0,-5 0 0,4 0 0,-5 0 0,1 0 0,-2 0 0,1 0 0,-5 0 0,4 0 0,-4 0 0,-1 0 0,0 0 0,0 0 0,0 0 0,5 5 0,-3-4 0,3 8 0,-5-8 0,0 3 0,1 0 0,-1-3 0,0 3 0,-36-4 0,14 0 0,-37 0 0,13 0 0,-17 0 0,-11 0 0,-29 0-492,44 0 0,-1 0 398,-9 0 1,-2 0 93,-12 0 0,-1 0 0,4 0 0,1 0 0,6 0 0,-3 0-492,-27 0 0,3 0-56,-2 0 548,12 0 0,0 0-401,-5 0 401,-10 0 0,0 0 0,9 0 0,13 0 0,12-6 0,8 4 983,1-10-912,8 11 912,-6-5-378,13 6-143,-13 0-462,5 0 0,-7 0 0,0 0 0,-1 0 0,1 0 0,0 0 0,0 0 0,7 0 0,-5 0 0,5 0 0,-7 0 0,8 0 0,-7 0 0,7 0 0,-8 0 0,-1 0 0,1 0 0,0 0 0,8 0 0,-7 0 0,15 0 0,-15 0 0,14-5 0,-5 3 0,7-3 0,0 5 0,1 0 0,-1 0 0,-8 0 0,6 0 0,-5 0 0,-1 0 0,7 0 0,-15 0 0,15 0 0,-15 0 0,7 0 0,-1 0 0,-5 0 0,13 0 0,-13 0 0,13 0 0,-13 0 0,13 0 0,-5 0 0,-17 0 0,19 0 0,-18 0 0,24 0 0,-7 0 0,4 0 0,-5 5 0,8 1 0,0 1 0,-1-2 0,-7 1 0,5-5 0,-5 5 0,-1 0 0,6-4 0,-5 9 0,-1-10 0,6 4 0,-5-5 0,-1 0 0,7 0 0,-7 0 0,8 0 0,1 0 0,5 0 0,-4 0 0,12 0 0,-6 0 0,7 0 0,0 0 0,0 0 0,0 0 0,-4 0 0,2 0 0,-2 0 0,4 0 0,0 0 0,-6 0 0,4 0 0,-11 0 0,5 0 0,-7 0 0,-8 6 0,-1-4 0,-9 9 0,1-9 0,-9 10 0,7-4 0,-16 6 0,22-2 0,-1 0-692,-42 6 692,32-2 0,-1 1 0,-35 8 0,10-1 0,27-3 0,0-1 0,-23-1 0,23-1 0,0-2 0,-27 0 0,-11 7 0,1-6 0,10 6 0,2-8-30,11 0 30,8-7 0,-29 5 0,32-6 0,-32 1 0,46 3 0,-12-9 0,22 3 0,-5 0 691,7-3-691,0 3 31,7-1-31,1-2 0,7 2 0,0-4 0,5 0 0,2 0 0,4 0 0,1 0 0,0 0 0,0 0 0,-3 0 0,3 0 0,-4 0 0,4 0 0,0 0 0,0 0 0,-1 0 0,1 0 0,0 0 0,0-3 0,4-6 0,18 0 0,1 1 0,9 4 0,3 4 0,-9 0 0,17-5 0,-4 3 0,5-3 0,8 5 0,3 0 0,15 0 0,2 0 0,8 0 0,0 0 0,-2 0 0,-5 0 0,-5 0 0,-7 0 0,-8 0 0,7 0 0,-13 0 0,13 0 0,-13 0 0,13 0 0,-6 0 0,8 0 0,0 0 0,-7 0 0,-3 0 0,-7 0 0,-1 0 0,-6 0 0,-1 0 0,-1 0 0,2 0 0,7 0 0,0-5 0,7 3 0,-5-3 0,13-1 0,-13 5 0,13-5 0,-14 6 0,7 0 0,-9-6 0,1 5 0,0-4 0,-1-1 0,1 5 0,0-4 0,-7 0 0,-2 4 0,-6-8 0,-5 7 0,-2-2 0,-5 4 0,1-4 0,-1 3 0,-4-11 0,-1 6 0,-8-7 0,-21 2 0,-9-6 0,-28-5 0,7-5 0,4 11 0,-3-1 0,-30-20 0,34 22 0,-1 1-495,-41-23 495,15 13 0,24 8 0,-1-1 0,4 4 0,0 1 0,-4-1 0,1 1 0,-33-3 0,-8 6 0,18 2 0,-8 7 0,20-6 0,2 5 0,16-5 0,3 6 0,14 0 0,1 0 495,12 0-495,-3 0 0,8-4 0,-4 3 0,1-3 0,3 4 0,-3 0 0,5 0 0,-1 0 0,1 0 0,-5 0 0,3 0 0,-9 0 0,10 0 0,-10 0 0,9 0 0,-3 0 0,0 0 0,3 0 0,-3 0 0,-1 0 0,5 0 0,-5 0 0,1 0 0,3 0 0,-9 0 0,10 0 0,-5 0 0,6 0 0,0 0 0,0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4:11.784"/>
    </inkml:context>
    <inkml:brush xml:id="br0">
      <inkml:brushProperty name="width" value="0.35" units="cm"/>
      <inkml:brushProperty name="height" value="0.35" units="cm"/>
      <inkml:brushProperty name="color" value="#FFFFFF"/>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1:53.414"/>
    </inkml:context>
    <inkml:brush xml:id="br0">
      <inkml:brushProperty name="width" value="0.05" units="cm"/>
      <inkml:brushProperty name="height" value="0.05" units="cm"/>
      <inkml:brushProperty name="color" value="#FFFFFF"/>
    </inkml:brush>
  </inkml:definitions>
  <inkml:trace contextRef="#ctx0" brushRef="#br0">0 270 24575,'48'-22'0,"-9"4"0,-30 18 0,0 0 0,-1 0 0,6 0 0,8 0 0,1 0 0,11 0 0,3 0 0,17 0 0,10 0 0,9 0 0,22 0-655,-46 0 0,3 0 655,14 0 0,2 0 0,-5 0 0,0 0 0,11 0 0,-1 0 0,-16 0 0,-1 0 0,10 0 0,0 0 0,-11 0 0,1 0 0,11 0 0,0 0 0,-9 0 0,-2 0-391,5 0 1,-1 0 390,-6 0 0,-1 0 0,2 0 0,1 0 0,4 0 0,2 0 0,-1 0 0,0 0 0,0 0 0,0 0 0,1 0 0,-2 0 0,-10 1 0,0-2 0,9-2 0,-1-2 0,-8 1 0,0-1 0,5-3 0,0-1 0,-1 1 0,-1-1 0,44-7 0,-1 0 0,-10 0 0,-3 1 0,1 0-68,-8 0 68,-2 0 0,-12 1 0,-16 1 1252,-3 1-1252,-14 0 832,-1 6-832,-13 1 18,0 1 1,-10 3 0,-1-3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4:16.007"/>
    </inkml:context>
    <inkml:brush xml:id="br0">
      <inkml:brushProperty name="width" value="0.35" units="cm"/>
      <inkml:brushProperty name="height" value="0.35" units="cm"/>
      <inkml:brushProperty name="color" value="#FFFFFF"/>
    </inkml:brush>
  </inkml:definitions>
  <inkml:trace contextRef="#ctx0" brushRef="#br0">0 9 24575,'61'6'0,"24"-2"0,-36-4 0,3 0-492,13 0 0,4 0 0,6 0 0,2 0 0,6 0 0,2 0 0,13 0 0,1 0 11,1 0 0,0 0 481,-32 0 0,0 0 0,-4 0 0,7 0 0,-4 0 222,6 0 1,-5 0-223,12 0-47,9 0 47,-17 0 983,-33 0-663,-9 0 663,-16 0 0,-12 0-616,-58 0-367,-29 0-463,17 0 0,-7 0 463,-6 0 0,-2 0 0,-1 0 0,0 0 0,13 0 0,-1 0 0,-15 0 0,1 0 0,27 0 0,1 0-344,-17-4 0,1 0 344,22 3 0,4 0 0,-38-7 0,31 8 0,18 0 0,15 0 983,7 0-301,112 0-682,-26 0 0,10 0-246,-14 0 0,8 0 0,5 0 0,2 0 49,-5 2 0,3 0 1,3 0-1,1 2 0,2 0 0,7 3 0,1 1 1,3 1-1,3 2 0,7 2 87,-25-3 1,6 2 0,3 1 0,3 1-1,1 1 1,0 0 0,-2 0 0,-3-1-1,-5 1-54,16 2 0,-5 0 0,-3 0 0,0 0 0,3 1 0,6 2 54,-13-3 1,6 1 0,3 2 0,3 0-1,0 0 1,-2-1 0,-5 1 0,-5-2-1,-8-2-87,6 3 0,-10-2 1,-4-1-1,2 0 0,6 2 33,11 2 0,6 1 0,4 1 0,-1 0 0,-2 0 0,-7-1-33,-6-1 0,-5 0 1,-2 0-1,1 0 0,4 0 33,-2-1 0,5-1 0,1 1 0,-1-1 0,-3 0 0,-6 0-82,6 2 0,-5 0 0,-3 0 0,0-2 0,2-1 0,1-2 0,-3 0 0,-9-1-246,8 5 0,-5-1 470,10-2 0,-4-1 513,-23-3 1,-5 0 491,9 1 0,-27-2 0,-20-1 0,-45-5-492,-13-1 1,-10-4-1,-32-13 1,-13-7-247,29 8 1,-5-2 0,-4-1 0,-1-3-443,9 1 0,-2-2 1,-1-1-1,-2-1 0,-1 0 0,-13-3 0,-3 0 1,-1-1-1,1 1 0,2 1 0,14 4 0,4 1 1,0 1-1,-4 0 0,-6-1 56,-2-1 1,-9 0-1,-5-1 1,-1-1-1,2 2 1,7 1-1,9 2-105,-1-1 0,9 3 0,2 1 0,-11-2 105,7 1 1,-10 0-1,-4-2 1,-2 1-1,2 0 1,5 0-1,9 3-105,-5-2 0,9 1 0,2 1 0,-4 1 0,-13-1 0,-3 1 0,2 1 0,6 0-82,4 1 0,5 0 0,1 1 655,-1 0 1,1 1 0,10 2-285,-30 2 448,33-1 1,2-1 491,-6 5 0,15 0 0,28 0 0,3 0 0,19 0 0,53 0-492,1 8 1,9 4-165,3 1 1,6 3 0,5 3-297,-5 0 1,4 4-1,2 0 1,1 2-278,11 4 0,1 0 0,3 3 0,3 0 49,-5 0 0,5 1 1,1 2-1,-2-2 0,-4-2-49,-1-1 0,-4-2 0,0-1 0,4 2 49,3 1 0,6 1 1,1 0-1,-6-2 0,-12-4-131,-10-4 0,-10-4 0,5 2 82,7 1 0,6 3 0,0-2 0,-9-2-246,12 2 0,-6-1 237,5 4 1,-3-1 254,-17-8 0,-7-2 983,11 8 0,-28-9 0,-15-6 0,-12 3-492,-50-7 1,-25-3-1,7 3 1,-8 0-183,-14-7 1,-11-3-1,-1-1-309,-6 0 0,-1 0 0,-2-3-246,17 1 0,0-2 0,-2-1 0,-2 0 49,9 3 0,-3-1 1,-1 1-1,2 0 0,3 1-49,-2-1 0,4 1 0,0 1 0,-4-2 49,0 1 0,-6-2 1,1 0-1,3 2 0,9 1-295,-27 1 0,3 0 246,20 0 0,-6-2 0,0 0 0,9 3-246,-10 0 0,5 2 683,-16-1 1,2-1-192,21-1 0,7 0 983,-16 7 0,19-7 0,38 4 0,3 3 0,86-3 0,15 4-492,7 0 1,10 0-229,-31 0 1,2 0 0,1 0-264,5 0 0,1 0 0,-4 0 0,17 3 0,-3 0 0,11 1 0,-6 3-143,-33 1 0,-3 0 143,16-2 0,-3-2-217,20 4 217,-22-3 0,-30-3 0,-13 3 983,-7-5 0,-10 4 0,-43-3 0,-15 2-812,-10-2 0,-8-2-663,1 1 0,-4 0 6,-22 0 1,-5 0 157,29 1 0,-1-1 0,0-1 0,0-1 0,0-2 0,-1 1 5,-5 2 1,0 1 0,4-2-170,-8-6 0,4 0 268,-10 7 1,4 0-142,27-7 0,3 1 365,-8 6 0,2 0 983,-28-7-359,25 3 359,27 3 0,9-3 0,17 1 0,1-1-274,93 0-709,-28 3 0,7 0-328,11 2 0,10 0 0,-2 0 0,-12 0 0,-1 0 0,4 0 0,25 0 0,5 0 0,-1 0 0,-12 0 0,-1 0 0,2 0 82,-12 0 0,4 0 0,-1 0 0,-6 0-20,3 1 1,-4-1 0,-1-1-63,3-1 0,1-2 0,-9 1 115,-7 3 0,-5-2 122,9-6 0,-3 1 91,24 5 983,-39-5 0,-17 7 0,-15 0 0,-10-4 0,-34-7 0,-22-10-492,0 6 1,-8-1-984,-9-6 0,-5-2 488,10 6 1,-5 0 0,0 0 3,-1 0 0,0 0 0,1 0 0,-27-8 0,0 1 0,-2 4 0,3 1 0,22 1 0,3 1-492,-8 3 0,2 0 484,16 2 0,4 1 8,-40-4 0,45 8 0,6-4 0,28 11 983,2-8-492,53 7 1,23 3-98,27-5-722,-23 4 0,11 0 0,-1 0 40,-7 0 1,-1 0 0,-2 0 287,23 4 0,1 0-328,-21-1 0,3 0 0,-6 2-46,0 3 0,-4 2 73,8-1 0,-2 0 301,29 0 0,-30-2 0,-21-2 983,-24-4-738,-8 4 1,-9-5 0,-1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4:18.456"/>
    </inkml:context>
    <inkml:brush xml:id="br0">
      <inkml:brushProperty name="width" value="0.35" units="cm"/>
      <inkml:brushProperty name="height" value="0.35" units="cm"/>
      <inkml:brushProperty name="color" value="#FFFFFF"/>
    </inkml:brush>
  </inkml:definitions>
  <inkml:trace contextRef="#ctx0" brushRef="#br0">1 1 24575,'38'92'0,"-10"-43"0,-1-1 0,6 30 0,-5-30 0,0-1 0,8 20 0,2 7 0,-10-19 0,-4-12 0,-12-14 0,4-7 0,-6-7 0,-5-6 0,-1 0 0,-4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5:37.036"/>
    </inkml:context>
    <inkml:brush xml:id="br0">
      <inkml:brushProperty name="width" value="0.35" units="cm"/>
      <inkml:brushProperty name="height" value="0.35" units="cm"/>
      <inkml:brushProperty name="color" value="#FFFFFF"/>
    </inkml:brush>
  </inkml:definitions>
  <inkml:trace contextRef="#ctx0" brushRef="#br0">702 1595 24575,'57'0'0,"-6"0"0,30 0 0,8 0-492,-16 0 0,6 0 0,6 0 0,4 0 164,-19 0 0,3 0 0,0 0 0,4 0 0,1-1 0,-1 2 0,-4 2 0,0 0 0,0 0 0,6-2 0,0-1 0,-5 2-105,3 6 0,-2 0 433,14-3 0,-7 0-315,0 4 315,-27-1 0,-2-2 0,3-4 983,-3 4-199,-30-6 199,-2 0 0,-60 0 0,-11 0-820,-6 0 1,-10 0-656,-25 2 0,-8-4 211,26-5 1,-3-5-1,-5-1 35,2 1 0,-7-2 0,0 0 0,5-3-82,-5-4 0,5-3 0,-5-2 82,3-1 0,-4-2 0,0-1 0,5 3-82,-4 1 0,4 3 0,2-2 0,0-2 0,2-1 0,0 2 0,1 3 0,0 1 0,6 4-164,-2 2 0,4 1 983,3-7 1,2 2-397,-35 8 888,45-6 0,17 16 0,30-3 0,55 13-492,8 9 1,10 6-353,-5-2 0,6 3 0,2 3-139,16 9 0,4 5 0,1 3-246,-18-8 0,2 2 0,0 1 0,-3-1-82,12 6 0,-4 0 0,3 2 82,-11-3 0,3 2 0,-2-1 0,-7-4-246,9 4 0,-2-2 208,2 2 1,5 3-1,-9-4 284,-13-6 0,-3-2 0,18 4 0,-4 1-78,7 21 78,-12-30 983,-37-8 0,-5-12 0,-12-2 0,-4 0 0,-46-4 0,-3-1 0,-52-4 0,-1 0-964,43 0 1,-3 0-20,-10 0 0,-1 0 0,5 0 0,1 0-246,5 0 0,1 0 246,2 0 0,3 0 0,-36 0 0,1 0 0,12 0 0,19 0 0,23 0 0,6 0 0,16 0 983,3 0-692,27 0 235,13 0-526,29 0 0,-7 0 0,7 0 0,-16 0 0,-9 0 0,-10 0 0,-11 0 0,-2 0 0,-63 0 0,6 0 0,-18 1 0,-8-2-492,18-3 0,-1 0 471,-15 4 0,-1-2 21,7-6 0,0 1 0,1 5 0,-2 2 0,-5-4 0,0 0 0,4 0 0,1 0 0,10 3 0,0 0-140,-7-2 0,4-2 140,-15-1 0,-25 4 0,30-10 0,11 10 0,22-8 0,11 9 0,12-3 983,4 0-955,20-6 267,23-3-295,13-4 0,20 2 0,-7 1 0,1 0 0,-3 0 0,-17 7 0,6 1 0,-13 6 0,-1 0 0,-10 0 0,-6 0 0,0 0 0,-5 0 0,3 0 0,-3 0 0,0 4 0,-2 1 0,-5 4 0,0 0 0,0 0 0,6 1 0,-5-1 0,5 6 0,-5 7 0,1 1 0,1 11 0,-6-12 0,-1 12 0,-5-11 0,0 4 0,-9-6 0,2-5 0,-13-1 0,10-6 0,-5 1 0,14-5 0,30-1 0,25-4 0,-2 0 0,7 0-492,9 0 0,4 0 93,10 1 1,4-2 70,-17-2 0,4-1 0,-1 1 0,-4 2 0,-1 0 0,3 0 67,6-2 0,2-1 0,0 1 261,0 2 0,0 2 0,-1-1 0,-7 0 0,0 0 0,-5 0-243,11 0 0,-5 0 243,-9-1 0,-8 2 0,-8 5 0,35 10 0,-3 14 0,-1-4 0,-5 9 983,-27-21-493,-8 3 493,-9-6 0,-13-5 0,0-1-387,-58-5-596,-7 0 0,-5 0 0,-3 0 0,-31 0 0,21 0 0,0 0-984,-14 0 533,14 0 1,0 0 450,-20 0-219,34 0 0,0 0 219,-32 0 0,2 0 0,20 0 0,2 0 0,16 0 0,3 0 0,13 0 983,8 0-126,2 0-374,21 0-483,40 12 0,11-3 0,28 10 0,1 4 0,-14-7 0,7 5 0,-3-6 0,-23-2 0,-2-1 0,-19-6 0,-6-1 0,-5-5 0,-6 4 0,-57-3 0,1 9 0,-46-9 0,19 12 0,-1-5-254,20 1 1,1-1 253,-20 0 0,15 1 0,0-2 0,-19-5 0,-9 11 0,-8-11 0,27 4 0,-6-6 0,28 0 0,8 0 0,9 5 0,12-4 0,2 4 507,45-2-507,-10-2 0,52 9 0,-17-8 0,18 4 0,9 1 0,-7-5 0,7 5 0,-18-1 0,5-4 0,-5 10 0,8-4 0,-9 6 0,29 10 0,-40-9 0,37 21 0,-42-14 0,6 11 0,-10-13 0,-15 1 0,-7-9 0,-8 2 0,-4-5 0,-5 0 0,-33-4 0,-4-1 0,-38-4 0,5 0 0,-8 0 0,0 0 0,8 0 0,11 0 0,10 0 0,15 0 0,7 0 0,2 0 0,10 0 0,3 0 0,34 0 0,8 0 0,24 0 0,3 0 0,3 0 0,8-6 0,0 4 0,0-5 0,0 1 0,0 4 0,1-11 0,-1 11 0,-9-4 0,7 6 0,15 0 0,-7 0-403,-27 0 0,1 0 403,44 0 0,-30 0 0,3 0-492,7-3 0,2-3 0,10-3 0,4-2 0,4-5 0,3-1 164,-29 6 0,2 0 0,0 0 0,4 0 0,0 0 0,6 1 82,0 2 0,5 2 0,2 0 0,-2 0 0,-9-1 0,-3 1 0,2-1 0,3 2 49,-2 1 0,4 0 1,2 1-1,0 1 0,-2-1-49,13 0 0,-1-1 0,0 1 0,1 1 49,-15 2 0,2 0 1,0 0-1,-2 0 0,-1 0-49,5 1 0,-3-1 0,0 0 0,3-1 49,-5 0 0,2-2 1,1 0-1,-1 0 0,-3 1-49,1 1 0,-3 1 0,0 0 0,2-3 31,11-3 0,4-4 0,-1 0 0,-7 2 215,0 4 0,-6 1 0,-1-3 327,-6-3 1,-3-3 0,-6 1-82,-5 3 1,-4-1 244,3 1 1,-3-1 491,23-5 0,-32 1 0,-18 7 0,-13-3 0,-12 8 0,-68-3-492,9 3 1,-9 2-278,-2-1 1,-8 0 0,-4 0-215,4 0 0,-4 0 0,-3 0 0,-1 0-246,-11 0 0,-3 0 0,-2 0 0,-3 0 49,8 0 0,-3 0 1,-2 0-1,1 0 0,5 0-49,-6 0 0,5 0 0,-1 0 0,-3 0 49,4 0 0,-4 0 1,-1 0-1,2 0 0,6 0-49,4 0 0,5 0 0,1 0 0,-4 0 49,2 0 0,-2 0 1,-3 0-1,2 0 0,2 0-49,-8 0 0,1 0 0,2 0 0,1 0 0,6 0 0,2 0 0,1 0 0,0 0-82,-21 0 0,1 0 0,9 0 309,1 0 1,4 0 18,-11-1 0,5 2 0,31 2 0,3 2 491,-6-1 1,0 1-1,5 3 1,5 1 491,-14 0 0,15-3 0,23-6 0,6 0 0,9 0 0,12 0 0,32 0 0,35 0-492,-17 0 1,5 0-8,12 0 1,4 0-485,6 0 0,2 0-492,6 0 0,2 0 0,6 0 0,0 0 483,0 0 1,0 0 8,2 0 0,-4 0 0,-21 0 0,-2 0-307,8 0 1,-5 0 306,10 0-6,15 0 6,-37 0 983,-11 0-599,-24 0 599,-8 0 0,-85 0-930,3-9 0,-10-4-381,8 5 0,-5 0 0,-2-2 0,-1-3 0,-2-3 0,-1 1 0,-6-1 0,-2 1 0,2-1 0,4-3 0,2 0 0,1 1 0,11 5 0,1 1 0,-1 0 0,-10-6 0,-2-1 0,6 2-164,0 2 0,2 0 0,-12-4 0,1-1 152,18 5 1,5 2 1322,-25-4 0,32 5 0,22 11 0,11-5 0,12 6 0,3-4 0,30-11 0,26 1-492,-1 5 1,7 2-984,12 2 0,4 3 192,18 1 1,4 2 299,-27-1 0,1 0 0,-3 0 0,17 0 0,-1 0 0,15 0 0,-5 0-474,-37 0 1,-2 0 473,16 0 0,-3 0 0,12 0 0,-12 0 0,-34 4 0,-14 1 983,-22 4-33,-35 2-950,-45 4-492,27-7 0,-5 0 350,-18 1 1,-3 2 141,8 2 0,-2 1 0,-13 1 0,4 1-492,26-2 0,2 0 394,-20 0 1,2-1 97,24-4 0,2-1 0,-16 1 0,-1 0-213,12 0 0,1-1 213,-42 1 0,22-2 0,21-7 983,17 0 0,9 0 0,12 0-524,6 4 56,34 2-515,15 12 0,29-2 0,16 13 0,-17-7 0,24 9 0,-24-2 0,16-5 0,-18 2 0,-11-11 0,-11 3 0,-19-7 0,-3-1 0,-12-1 0,-4 0 0,-5 0 0,-33 3 0,4-1 0,-40-3 0,13 3 0,-18-3 0,1 7 0,0-7 0,-1 5 0,10-11 0,2 4 0,8-6 0,-8 0 0,15 6 0,-14-5 0,30 4 0,-4-5 0,14 0 0,5 0 0,1 0 0,80 11 0,3-1 0,3-4 0,8 1-492,-4 1 0,2 0 0,13-6 0,3-2 164,-27 3 0,2 1 0,-1-2 0,1-1 0,0-1 0,-3-1-102,15 1 1,-2 0-59,4 1 1,-6-2 487,-24-2 0,-2-1-102,11 1 0,-2-3 102,18-14 983,-12 4-144,-28-2 144,-10 7 0,-11 5 0,-2-3-63,-9 4-637,-1-4-283,-4-5 0,0-17 0,-28-20 0,-18-27 0,8 26 0,-4-2-492,-3-5 0,-1-2 112,-1-5 1,0 1 379,11 14 0,0 2-471,-7-7 1,1 0 470,11 14 0,1 0 0,-7-5 0,-1 0-90,-20-34 90,13 15 0,17 10 0,9 11 0,12 1 983,1-8-319,6 12 319,33-16-943,29 11-40,-3 18 0,9 2-492,14 4 0,7 2 164,-19 5 0,3 0 0,1 3 0,4 2 0,0 2 0,3 0 0,8-1 0,2 0 0,0 1 0,-4 1 0,0 3 0,-4-1 0,-14 0 0,-2-1 0,-2 3-164,34 1 0,-8 2 438,-32-1 0,-4 0 54,8-4 0,-3 1 0,29 1 0,-25-5 983,-27 7 0,-15 0 0,-8 0 0,-83 0 0,0 0-624,-5 0 1,-7 0-540,11 0 1,1 0 179,-7 0 0,1 0 0,11 0 0,0 0 0,-8 0 0,0 0-468,15 0 0,0 0 468,-11 0 0,1 0 0,15 0 0,4 0 0,-39 0 0,25 0 0,9 0 0,0 0 983,7-6-233,-5-7 233,13-6-938,-13-1-45,13-3 0,1 5 0,10 0 0,11 4 0,1 8 0,6-2 0,0 7 0,4-7 0,-11 3 0,9-4 0,-15-1 0,6 0 0,1 0 0,0 4 0,6-2 0,0 3 0,-1 0 0,1 1 0,0 0 0,0-5 0,-5-6 0,-1-4 0,-12-3 0,-3-1 0,-5 5 0,-1-5 0,7 6 0,1-1 0,12 4 0,2 4 0,5 5 0,3-4 0,-2 4 0,7-3 0,-2-5 0,3 4 0,-5-9 0,4 8 0,-9-10 0,5 9 0,-1-8 0,2 8 0,0 1 0,3 2 0,24 7 0,-1-4 0,32 5 0,-8 0 0,7 0 0,-8 0 0,6 0 0,-13 0 0,-1 0 0,-3 0 0,-12 0 0,6 0 0,-7 0 0,6 0 0,2 0 0,15 0 0,-7 6 0,15-5 0,-15 4 0,7-5 0,-21 0 0,4 0 0,-17 0 0,4 0 0,-44-12 0,10 4 0,-62-19 0,13 3 0,-7 1 0,-15-7-398,42 17 1,-1 0 397,-42-12 0,13 6 0,2 2 0,0 6 0,7-2 0,-1 0 0,-9 4 0,26 5 0,0-2 0,-32-7 0,-8 4 0,18-6-74,-7 0 74,18 1 0,-5-1 0,22-3 0,-11 3 0,21-3 792,-14 5-792,15 1 77,-7-1-77,15 7 0,-5 1 0,11 5 0,-4 0 0,-1 0 0,-1-6 0,-7 5 0,0-4 0,-7-1 0,-3 4 0,1-9 0,-7 10 0,7-5 0,-1 1 0,9 4 0,3-5 0,17 6 0,-4 0 0,11 0 0,1 0 0,51-3 0,9 2 0,3-1 0,4 0 0,22 2 0,-28 0 0,-1 0 0,26 0 0,19 0-609,1 7 609,-11 2 0,-12 5 0,-3-6 0,-7 5 0,1-6 0,27 9-695,-12-1 695,-27-7 0,2 0 0,4 1 0,2 0-492,0-1 0,5 1 164,6-1 0,8-1 0,0 0 0,-3 0 0,-1 1 0,6-1 82,0 0 0,7-1 0,1 1 0,0-1 0,-1 1 0,1 0 0,0 0 0,4-1 49,-6-2 0,2-1 1,2 0-1,1-1 0,-1 1 0,-1 0 0,1 0 1,0 0-1,1-1 0,2 0 33,-9-1 0,2-1 0,1 0 0,0-1 0,-1 1 0,0 0 0,-2 0 0,1 0 0,-1 0 0,0 0 0,-2 0 0,-3 0-33,4 0 0,-4 0 1,0 0-1,-1 0 0,3 0 0,7 0 0,3 0 1,1 0-1,-3 0 0,-3 0-49,2 0 0,-3 0 0,-2 0 0,4 0 49,-9 0 0,1 0 1,2 0-1,0 0 0,-2 0-49,16-1 0,-1 1 0,-1 0 0,-1 1 264,-7 1 1,0 1-1,-3 0 1,-5 0-19,-1-2 0,-5-1 0,0 1 327,4 2 1,-1 1 0,-7 0 162,-9 0 1,-3 0 0,8-3 1,-3 0 491,24 7 0,-32-8 0,-22 4 0,-11-3 0,-12 3 0,-4 0 0,-26 2 0,-40 7-492,-9-5 1,-11 1-940,-12 1 0,-9 0 448,30-6 0,-5 0 0,-3-2 0,-1 1-246,-4 0 0,-2 0 0,0-1 0,1 0 0,8-1 0,1-1 0,0-1 0,-4 1 49,2 0 0,-3 0 1,-2 0-1,2 0 0,3 0-49,0 0 0,3 0 0,0 0 0,-2 0 244,-11 0 0,-2 0 0,-1 0 0,2 0 2,5 0 0,0 0 0,3 0 0,5 0-328,6 0 0,4 0 0,0 0 157,-7 0 1,-1 0 0,2 0 170,-25 0 0,3 0 0,5 0 0,-1 0 0,19 0 0,-1 0 0,4 0 0,-2 0 0,4 0-236,-8 0 0,3 0 236,-23 0 0,31 0 0,1 0 0,-17 0 0,-18 0 983,31 0 0,15 0 0,17 0 0,11 0 0,4 0 0,8 0 0,-10 0 0,-21-6 0,-5 4 0,-14-11-794,0 5-189,7-5 0,-7 5 0,9 2 0,7 6 0,3 0 0,7 0 0,0 0 0,7-5 0,1 4 0,7-4 0,5 5 0,-3 0 0,8 0 0,-3 0 0,6 0 0,-1 0 0,0 0 0,0 0 0,0 0 0,0 0 0,4 12 0,2-5 0,3 15 0,0-7 0,0 6 0,0-5 0,0 4 0,0-10 0,0 4 0,0-5 0,0 1 0,0-1 0,0 0 0,9 0 0,26 10 0,15 2 0,33 9 0,-34-13 0,0-2-625,40 10 625,-31-8 0,0-2 0,31 3 0,-35-6 0,0 0 0,42 4 0,-10-1 0,8-6 0,-19-2 0,9-7 0,11 0 0,-6 0 0,-31 0 0,3 0-492,-6 0 0,0 0 435,12 0 1,1 0 56,1 0 0,0 0 0,6-3 0,1-3 0,-7-1 0,-1-3 0,7-4 0,-2-1 0,-10-3 0,-1 0 0,5 0 0,1 0 0,-1 4 0,0 0 0,2-3 0,0 0 0,-1 3 0,2 0-492,3 0 0,1-1 127,2-4 0,0 2 365,2 6 0,-2 1-468,-10-3 1,-2-1 467,2 1 0,-3 1 0,26-6 0,-17 5 0,2 0 0,-15 3 0,-1 2 0,16 2 0,1 2 0,-14-1 0,0 2 0,12 2 0,3 2-492,0-1 0,3 0 370,11 0 0,2 0 122,0 0 0,-2 0 0,-18 0 0,0 0 0,5 0 0,0 0 0,-14 0 0,0 0 382,4 0 0,0 0-382,-8 0 0,-1 0 0,-3 0 0,-3 0 0,28 0 0,4 0 0,11 0 0,-17 0 467,-20 0 0,1 0-467,30 0 0,-30 3 0,1 1 0,29 5 0,-36-1 0,-1 0 0,24 7 956,7 0-956,-18-7 983,-11-1 0,-17-7-771,-10 0-212,-11 0 760,-2 0-760,1 0 7,0 0-7,6 0 0,7 0 0,1 0 0,22 0 0,-18-5 0,11 4 0,-23-8 0,-6 7 0,0-6 0,-6 7 0,0-3 0,-41-1 0,-15 4 0,-2-1 0,-4 0-492,-1 2 0,-3 0 447,-9 0 0,-2 0 45,-1 0 0,0 0-492,-6 0 0,-1 0 202,1 4 0,0 1 290,-9-4 0,3 0 0,21 3 0,0 0-449,-12-3 1,1-2 448,20 1 0,1 0 0,-5 0 0,0 0-36,-43 0 36,23 0 936,21 0-936,11 0 983,13 0-402,3 0 402,6 0-939,5 0 0,-4 0-44,4 0 0,1 0 0,-5 0 0,10-4 0,49 3 0,37-3 0,-6 4 0,8 0-492,11 0 0,5 0 164,-23 0 0,2 0 0,0 0 0,5 0 0,1 0 0,1 0 0,4 1 0,1-1 0,-1-1 0,-4-1 0,0-2 0,-4 1-164,15-1 0,-3-2 0,1-3 0,-4-2 211,-21 3 1,-2-1 280,14-1 0,-1 1-278,-11 0 0,-2 0 278,0 1 0,-3-1 0,37-7 983,-10 7-197,-2-5-786,-20 7 983,-2-2 0,-23-1 0,2 9 0,-23-8 0,8 8-43,-16-3-559,5 4-381,-7 0 0,-73 0 0,-3 0 0,-3-1 0,-8 2-492,3 2 0,0 3 0,-7-1 0,-2 1 164,15-2 0,-2-1 0,0 1 0,-1-1 0,-1 1 0,-1-2 0,-8-1 0,-1-2 0,-2 1 0,-4 0 0,-1 0 0,1 0 0,4 0 0,0-1 0,0 2 0,-4 2 0,-1 1 0,2-1 303,7-2 1,3-1 0,3 2-468,-15 3 0,3 0 410,-1-5 1,4 0 81,21 4 0,1 0 250,-5-3 1,-2 0-251,2 4 0,2-1 0,9-4 0,3 0 983,-44 0 0,4 0-862,28 0-121,-16 0 983,18 0 0,-1 0 0,3 0 0,9 0 0,9 0 0,7 0-377,11 0-606,5 0 0,5-4 0,2 3 0,6-3 0,-5 4 0,-16 0 0,-8 0 0,-17 0 0,-18 0 0,5 0 0,-27 0-484,32 0 0,0 0 484,-25 0 0,22 0 0,0 0 0,-12 0-196,-19 0 196,19 0 0,4 0 0,20 0 0,8 0 0,1 0 0,8 0 958,0 0-958,1 0 206,5 0-206,8 0 0,2 0 0,10 0 0,-4 0 0,56 21 0,9-9 0,2 6 0,6 2-492,2-6 0,2-1 169,11 6 0,4 0 323,4-4 0,4 0-328,-21-2 0,1 0 0,0 0-164,21 3 0,-3-1 336,-4 0 1,-4 0-337,-9-1 0,-2-2 463,-3-2 1,-1-2 28,-4 0 0,0 1-179,4-1 1,-2 1 178,27 6 0,8 1 0,-18-8 0,17 7 0,5-14 0,-43 3 0,1-1 0,35-3 0,-39 0 0,-2 0 0,27 7 0,9-5 0,-12 5 983,-19-7-654,-12 6 654,-14-5 0,-7 4 0,-7-5-408,-6 0-104,0 0-471,-40 0 0,-17 0 0,1 0 0,-7 0-492,-13 0 0,-4 0 0,-12 1 0,-4-2 164,22-1 0,-2-2 0,-2 1 0,-13-1 0,-3-1 0,1 0 0,4-2 0,1-1 0,-3 1 0,-12-2 0,-3 1 0,-1 0 0,1 0 0,-2 0 0,1 0 0,-1-1 0,0 1 0,-1 0 208,22 2 1,0-1-1,0 1 1,0 0 119,-20-2 0,1 0 0,2 0 0,2 0 0,1 0 0,2 0 0,5 1 0,1-1 0,1 0-328,-1-3 0,0 0 0,3 0 0,6 2 0,3 2 0,-2-2 320,-4-1 1,0-2 0,1 2-106,9 2 1,2 1-1,-1 1 113,-34-5 0,5 1 491,28 1 1,2 0-479,-13-1 1,2 1-14,25 0 0,1 1 491,-17 3 1,1 0-1,16-3 1,1 2-194,-4 5 0,3 0 685,-16-11 0,3 5 0,12 0 0,21-4 0,-4 10 0,14-8 0,0 8-758,5-4-225,1 1 0,1 3 0,3-3 0,-8-1 0,8 4 0,-9-4 0,10 5 0,-4 0 0,4 0 0,2 0 0,-10 0 0,1 0 0,-7 0 0,-4 0 0,5-5 0,1 4 0,2-3 0,10 4 0,-5 0 0,6 0 0,0 0 0,-6 0 0,-1 0 0,-19 0 0,4 0 0,-20 0 0,5 0 0,1 0 0,1-6 0,15 5 0,6-4 0,9 5 0,5 0 0,-1 0 0,38 19 0,3 6 0,51 20 0,-40-16 0,-1-2 0,37 14 0,-35-14 0,-1 0 0,22 9 0,10 8 0,-10-8 0,-10-3 0,-10-13 0,-15-4 0,-2-5 0,-6 0 0,0-1 0,7 1 0,1 1 0,14-6 0,-6 5 0,34-3 0,-21 5 0,31 2 0,-26 4 0,7-3 0,-9 3 0,-8-7 0,-1 1 0,-15-7 0,-7 3 0,-8-8 0,-5 4 0,0-1 0,1-3 0,-1 7 0,0-3 0,0 0 0,0 3 0,-4-4 0,-36 1 0,-10-1 0,-45-4 0,-12-8-492,44 3 0,-3 0 324,-9 1 0,-2-1 168,-7-4 0,-2 1-492,-8 2 0,2 1 154,10-1 1,2 0 337,-4-2 0,4 0-366,14 2 1,3 2 365,-2-1 0,1 0 0,-42-9 0,30 12 0,21-4 983,18 6-811,12-5 811,2 4-267,5-3 140,0 4-856,-5 0 0,-2 0 0,-12-5 0,-9 4 0,-1-10 0,-13 10 0,13-5 0,-5 1 0,14 4 0,-6-5 0,13 6 0,-1 0 0,9 0 0,5 0 0,0 0 0,47 0 0,12 0 0,46 8 0,0 0-492,-43 1 0,2-1 234,12-3 1,3-1 257,0 5 0,2-2 0,16-5 0,2-2-492,-6 5 0,0-1 0,6-4 0,2 0 420,5 0 0,3 0-256,-29 0 0,2 0 0,0 0 0,5 0 0,1 0 0,1 0 0,9 0 0,2 0 0,0 0 0,0 0 0,1 0 0,0 0 0,3-1 0,1 1 0,6 1 190,-22 0 0,5 2 0,2 0 0,1 1 0,-3-1-59,-3 0 0,-2-1 1,0 1-1,2 1 0,4 1 33,1 2 0,5 2 0,1 2 0,1 0 0,1 0 0,-3 0 0,-2-1 0,-1 1 0,0-1 0,0 2 0,0-1 0,1 2 0,3 2 0,0 0 0,0 2 0,1 0 0,2 0 0,0-1 23,-6-2 1,2 1-1,1-1 1,0 0-1,1 1 1,-2 0-1,-1 0 0,-3 1 1,-1 0-1,0 1 1,0 0-1,-1-1 1,-2 0-1,-1-1-23,5 0 0,-2 0 0,-2-2 0,1 1 0,-1-1 0,2 1 118,2 1 0,3 1 0,-1 0 1,0 0-1,-3-1 0,-3-2 46,14 2 0,-5-1 0,-1-2 0,5 1 0,-4-1 0,3 1 0,2-1 0,-1 0 0,-5-1 181,4 0 1,-2 0-1,-3-1 1,-4 0-182,10 3 0,-5 0 0,-3-3 327,-11-4 1,-2-2 0,-5-1-22,1 2 1,-3-2 184,3-3 1,-4 0-1,-15 0 1,-4 0 491,15 0 0,-27 0 0,-10 0 0,-11 0 0,-61 0 0,-19-8-492,0 0 1,-7-3-1,-4-6 1,-2-5-1,-6-2 1,-2-2-1,-5 0 1,-2 0-452,1-4 1,0 2-41,-2 6 0,4 1 0,23 2 0,-2 0 0,1 4 0,-4 2 0,8 1 0,-31-6 0,26 5 0,-9-2 0,5 1 0,10 0 0,1 0 0,-22-1 0,-1-1-492,16-1 0,2 0 181,-3 3 0,3 0-245,-27-18 556,28 14 0,2 1 0,-6-5 0,-26-8 0,38 14 0,5-3 983,22 7-40,3 1 40,11 5-227,1-2-74,-6-4-682,-3-5 0,-11-7 0,-9-1 0,6 0 0,1 1 0,3 6 0,17 3 0,-4 5 0,11 1 0,1 4 0,31 1 0,13 4 0,33 0 0,-4 0 0,17 7 0,-14 1 0,8 6 0,-13 0 0,-17-6 0,-8 2 0,-10-9 0,-11 4 0,-2-5 0,-8 4 0,-54 12 0,-8-8 0,0 0 0,-4-2 0,-20-6 0,-13 0 0,29 0 0,-1 0 0,11 0 0,17 0 0,15 0 0,7 0 0,14 0 0,21-6 0,32-2 0,37-8 0,-36 4 0,4 0-492,10 1 0,1 1 259,1-3 1,0 0 232,-6 8 0,0 0 0,10-4 0,-1 1 0,-15 3 0,0 0-287,4 0 1,1 0 286,-7-3 0,-3 1 0,34 5 0,-11-11 0,-13 11 0,-17-9 0,6 4 983,-5 0-560,7 1 193,9 0-616,-7 4 0,16-5 0,4 7 0,0 0 0,9 0 0,-11 0 0,0 0 0,0 0 0,-8 0 0,-3 0 0,-24 0 0,-2 0 0,-15 0 0,-6 0 0,0 0 0,-6 0 0,-40 0 0,-17 0 0,-4 0 0,-10 0-492,-29 0 0,-8 0 164,29 0 0,0 0 0,-2 0 0,-2 0 0,-1 0 0,-1 0 281,-11 0 1,-1 0 0,3 0 46,12 0 0,3 0 0,1 0 0,1 0 0,2 0 0,-1 0-328,-3 0 0,1 0 0,3 0-61,-7 0 1,2 0-39,-7 0 0,1 0 427,11 0 0,5 0-12,-34 0 12,30 0 983,11 0 0,17 0 0,10 0 0,11 0 0,53 0-197,4 0-786,11 0 0,6 0 0,-3 0 0,3 0-492,16 0 0,4 0 158,0 0 1,-2 0 333,-11 0 0,0 0-344,8 0 0,-4 0 344,13 0 0,-28 0 0,-1 0 0,12 0 0,-11 0 0,-22 0 0,-6 0 983,-16 0-359,4 0 125,-5 0-749,0 0 0,5 0 0,16 0 0,18 0 0,38 0 0,-11 0 0,8 0-492,13 0 0,3 0 164,-31 0 0,0 0 0,4 0 0,12 0 0,5 0 0,-3 0 0,-9 0 0,-1 0 0,1 0 0,9 0 0,2 0 0,-4 0 0,-12 0 0,-3 0 0,-1 0-164,29 1 0,-4-2 0,-21-3 0,-2 0 24,6 4 0,0-2 468,-13-5 0,-3-2 983,37 1-180,-30-1 180,-15-3 0,-22 11 0,-3-9 0,-11 9 0,3-4 0,-8 5 0,3 0-842,-5 0-141,0 0 0,0 0 0,-35 0 0,-1 0 0,-53 0 0,3 0 0,23 0 0,0 0 0,-26 0 0,28 0 0,1 0 0,-26 0 0,0 0 0,12 0 0,21 0 0,20 0 0,-2 0 0,16 0 0,54-6 0,-2 5 0,53-5 0,-22 6-367,-20 0 0,2 0 367,37 0 0,-33 0 0,2 0 0,-6 0 0,-2 0 0,27 0 0,-29 0 0,1 0 0,25 0-154,9 0 154,-12 6 0,-12 1 0,-8 0 0,-9 5 0,-8-11 728,-10 9-728,-11-9 160,-2 4-160,-5-5 0,1 0 0,-57 11 0,5-1 0,-12 4 0,-6 1-492,4-5 0,-2-2 323,-10 2 0,-2-2 169,12-3 0,0-2 0,-8-2 0,3-2-350,-26 1 350,-9 0 0,23 0 0,21 0 0,17 0 0,15 0 0,7 0 983,6-4-669,4-1 61,-3-9-375,6 4 0,-2-10 0,0 9 0,3-3 0,-4-1 0,5 5 0,-4-5 0,3 6 0,-3 0 0,4-5 0,0 3 0,0-8 0,0 8 0,0-15 0,5 8 0,5-9 0,7 6 0,5-7 0,-1 5 0,8-5 0,-7 6 0,12-1 0,-5 5 0,24-7 0,-6 11 0,15-1 0,0 3 0,13 10 0,1-4 0,-2 6 0,-12 0 0,-16 0 0,-3 0 0,-14 0 0,-7 0 0,-7 0 0,-6 0 0,0 0 0,-39 0 0,10 0 0,-43-6 0,26 4 0,-15-4 0,-2 6 0,-1 0 0,-8 0 0,1 0 0,7 0 0,-7 0 0,16 0 0,9 5 0,9-4 0,7 8 0,6-8 0,0 8 0,6-8 0,4 7 0,-3 1 0,2 5 0,-5 13 0,0 2 0,-1 6 0,-6 9 0,-3 1 0,-22 20 0,4 0-369,7-28 1,-5-1 368,2 0 0,-5-2 0,-14 2 0,-6-2-492,-3 3 0,-4-1 0,-14 3 0,-3-1 0,-6-1 0,-3-2 164,27-13 0,-1-2 0,-1 0 148,-4-1 1,0-2 0,-1 0 179,1-2 0,0 0 0,0-2 0,0-1 0,-1-1 0,2 0 0,3-1 0,2 1 0,-1-2 0,-4-1 0,0-1 0,1-1 0,2 2 0,1-1 0,0-1 0,1-1 0,-1-1 0,0-1 0,-34 3 0,5-2-492,28-4 0,2 0 412,-13 0 1,2 0 79,24 0 0,2 0 135,-6 0 1,1 0-136,-39 0 983,38 0-371,5 0 371,23 0 0,6 0 0,9 0 0,9-4-785,67-4-198,35-6-492,-3 9 0,11 0 164,-26-1 0,2-1 0,-1 1 0,-6 1 0,0 1 0,4 1 277,19-1 1,5 0 0,-2-1-278,-11-2 0,-1 0 0,2 0 82,-8 3 0,2 1 0,1 0 0,0-1 0,-1-2 0,0-1 0,-1 0 0,1 1 0,1 2 0,1 0 0,-1 1 0,-5 0 229,3-2 0,-5 1 1,1 1-312,10 3 0,0 1 0,-8-2 15,-6-3 0,-5 0 25,9 3 0,-2 0 288,-14-4 0,-6 1 983,13 4 0,-8 0 0,-38 0 0,-3 0 0,-12 0 0,0 0 0,-77-17 0,-1 5-492,-4-5 1,-7-1-984,4 8 0,0-1 392,-2-7 1,2 0 99,5 8 0,1 0-486,3-3 0,2 0 486,9 4 0,1 1 0,0-1 0,0 1-59,-43-8 59,23 1 0,21 7 0,17 2 983,9 1-106,13 4 106,-12-4-895,3 5-19,-28 0-69,4 0 0,-14 0 0,9 0 0,-9 0 0,6 0 0,2 0 0,10 0 0,9 0 0,-1 0 0,-8-6 0,-1-1 0,-17 0 0,0-5 0,-2 4 0,-14 1 0,1-6 0,-10 11 0,13-11 0,3 11 0,23-4 0,2 2 0,18 2 0,13-2 0,0 4 0,6 0 0,61 0 0,12 0 0,-5 7 0,11 5 0,2 1-328,-2-1 0,1 2 0,5 1 82,1 2 0,6 2 0,2 2 0,2-1 0,7 0 0,1 1 0,3-1 0,1 0 49,-15-2 0,2-1 1,1 0-1,1 0 0,3 0 33,-6-1 0,2 0 0,1-1 0,1 1 0,1 0 0,0-1 0,5 2 0,1-1 0,0 1 0,0-1 0,-2 0 0,-3-1-33,2-1 0,-5-1 1,-1 0-1,1-1 0,4 1 33,-2 0 0,4 0 0,2 0 0,-1 1 0,-3-2 0,-4-1-82,12 1 0,-6-1 0,-1-1 0,4 1 49,-7-2 0,2 1 1,2-1-1,-1 0 0,-2 0 0,-4 0 0,-1 1 1,0-2-1,-2 0 0,-2-1-49,7-2 0,-2-1 0,-2-1 0,-5 0-82,6 2 0,-6-1 0,-1-1 13,-2-2 0,-1-1 1,-7-1 314,-3 1 0,-3 0 491,8 1 1,-1-2-1,-13-2 1,-5 0 491,23-5 0,-21-5 0,-22 1 0,-11 6 0,-12 2 0,0 4 0,-86 0 0,-6 0-941,0 0 0,-13 0-42,8 0 0,-7 0 0,0 0-328,4 0 0,1 0 0,-7 0 131,18 0 0,-4 0 1,-3 0-1,-1 0 0,3 0-49,-15 0 0,1 0 0,2 0 0,1 0 0,10 0 0,2 0 0,1 0 0,-2 0 0,-9 0 0,-3 1 0,4-1 0,9-1-246,-13-3 0,4 0 164,2 1 0,-7-1 0,9-1-164,4-4 0,4-2 887,-14 1 0,1 0-395,22 1 0,5 0 983,-32-7 0,24 1 0,19 2 0,12 0 0,14-3 0,1 4 0,12 1 0,2 3 0,9 2 0,1-3 0,19-5-892,43 0-91,25 3-492,-17 2 0,2 2 363,-11 5 1,0 2 128,15-4 0,0-1 0,-14 1 0,-2 0 0,6 4 0,-1-2-53,37-12 53,-24 12 0,-19-9 0,-19 9 0,-13-3 0,-9 5 983,-9-4-729,-43-14-254,-15-5 0,7 6 0,-4-1 0,-36-13 0,40 12 0,-2-1-356,-14-8 1,0 1 355,-24-9 0,25 10 0,2 1 0,-5 3 0,-1 0 0,11 2 0,17 8 0,14 6 0,9 1 0,9 1 768,45 3-768,25-3 0,-11 3 0,5 2-492,7-1 0,2 0 198,7 0 0,2 0-198,13 0 0,3 0 50,3 0 0,3 0 442,-23 0 0,2 0 0,-1 0 0,-6 0 0,-2 0 0,2 0 0,5 0 0,2 0 0,-1 0-328,1 0 0,0 0 0,-5 0-164,6 0 0,-1 0 413,-10 0 1,3 0-1,-9 0-332,34 0 411,-33 0 0,-2 0 0,14 0 983,-21 0-768,-23 0 768,-4 0-253,-17 0 253,-44 0 0,-27 0-679,-4 0 1,-9 0-797,-10-4 0,-3-2 164,22 2 0,-2 1 0,-2-2 314,-9-2 1,-1-1-1,3 1 14,-8 0 0,1 1-492,-14-3 0,4 0 274,34 4 0,4 0 60,-2 0 0,1-1 158,-39-8 0,38 12 0,11-9 983,24 10 0,8-4-621,87 5-362,-20 0 0,6 0-492,21 0 0,9 0 452,-11 3 1,5 0 0,-1 2-289,-6 2 0,-1 2 0,4 0 0,16-1 0,4 1 0,0 1 0,-2 1 0,1 2 0,0-2 242,1-2 1,1-1 0,-6-1 85,-23 0 0,-4 0 0,0 0-328,9 0 0,1 0 0,-8 1 111,-9 0 0,-3 1 108,13 0 1,-3 0 108,22 6 983,-25-7-22,-28-2 22,-13-6 0,-9 0 0,-13 0 0,-40 0 0,-30 0-622,15-3 1,-3-2-547,7-1 1,0-3 184,-9-3 0,1-2 0,8-2 0,-1-1 0,-9 0 0,-2-1 0,7 1 0,0 1 0,0 2 0,2 1 0,-33-16-111,2 12 111,20-4 0,2 7 0,16 2 0,-5-2 0,13 8 714,-6-6-714,9 6 115,-1-6-115,0 5 0,7-3 0,1 4 0,12 0 0,2-2 0,5 7 0,4-8 0,0 0 0,21 3 0,31-9 0,22 6 0,-10 1 0,3-1-492,-6 4 0,2 1 237,21-5 0,3 0 255,-6 8 0,3 0-328,-10-2 0,3 0 0,1 0 0,0 2 0,0 2 0,2-1 0,9 0 0,1 0 0,-1 0 296,-3 0 1,-1 0-1,-4 0 32,15 0 0,-3 0-492,9-1 0,-6 2 253,-32 2 1,-1 2-5,18-1 0,-3 2 243,18 9 983,-7 0-865,-39-2 865,-8-6 0,-15 2 0,-7-8 0,-10 7 0,-41-3-511,-7-1-472,-5-2 0,-6 0 0,-2 2 0,-1 0-492,-11-3 0,-2 0 263,-6 7 0,1 1 229,18-5 0,-2 0 0,-35 6 0,0 1 0,37-3 0,-1 0 0,-42 7 0,7-1 0,25-2 0,45 5 0,80-17 0,6 0 0,8 0-492,7 0 0,3 0 164,-16 0 0,2 0 0,2 0 0,8 0 0,1 0 0,0 0 0,-5-1 0,0 1 0,1 1 35,3 1 0,2 2 0,-2-1 293,-3 1 0,-1 0 0,-4 0-412,7 2 0,0 0 412,3 1 0,5 0 0,-12 0-683,17 1 683,6-1 0,0-1 0,-4 0 0,-36-2 0,1-1 0,-1-2 0,-2 0 983,33 6-300,-12-7 300,-20 5 0,-17-4 0,-9 4 0,-13-5 0,0 0 0,-55 0-797,-21 0-186,2 0 0,-7 0-492,-8 0 0,-4 0 0,-19 1 0,-6-2 164,31-1 0,-2-1 0,-1-2 0,-9-1 0,-1-2 0,0-1 0,0-2 0,-1-1 0,4-1 32,-17-4 0,3 1-196,-2 0 0,3 1 167,24 1 1,4 1 150,3 3 0,1 1 174,11-1 0,3 1 983,-15-3-210,27 10 210,14-7 0,9 8 0,59-3-939,10 3 1,11 2-537,24-1 0,10 0 398,-14 0 0,6 0 0,1 0-152,-15-1 0,2 1 0,-1 0 0,-1 1-82,10 1 0,-3 1 0,10 1 131,-7 1 0,10 1 1,4 1-1,-2 0 0,-6 1-49,-1 2 0,-5 0 0,-1 2 0,4-1 49,-7-2 0,3 0 1,2 1-1,-2-1 0,-1 0-49,13 1 0,-1 0 0,-3 0 0,-3 0-82,6 2 0,-5 0 0,3-1 82,-12-3 0,3-2 0,-1 1 0,-6 1-82,-2 3 0,-5 0 0,1 0 268,7-3 0,1-1 1,-8 0 59,-12 2 0,-3-1 491,18-2 1,-2 0 491,13 1 0,-30-7 0,-22 0 0,-21 0 0,0 4 0,-10 1 0,-29 10 0,-26-2 0,-43-1-492,27-7 1,-5-3-769,-12-1 1,-4-2 276,16 1 0,-2 0 0,-1 0 0,0 0 0,-1 0 0,4 0 0,-20 0 0,2 0-492,-7 0 0,4 0 189,33 0 0,1 0 86,-11 0 1,1 0 216,-30 0 0,31 0 0,15 0 983,28-4 0,3 3 0,23-3 0,77 4-835,-14 0 0,10 0-476,-2 0 0,8 0 0,4 0 82,-9 0 0,4-1 0,1 1 0,-4 1-82,8 1 0,-2 1 0,3 1 100,-7-1 1,4-1 0,1 1-1,-4 2 228,11 2 0,-3 1 0,-3 0 0,-13-4 0,-1 0 0,1 1-328,14 2 0,3 1 0,-9-2-164,-12-4 0,-4-2 0,21 5 0,-3 0 95,-27-5 1,-6 0 396,27 0 0,-39 0 983,-9 0 0,-13 0 0,-4 4 0,-40-3-492,-17 0 1,-12 1-1,-22-1 1,-9-2-820,9 2 0,-5 0 0,-5-3 82,9-5 0,-5-3 0,-1-1 0,5 1 28,-5 1 0,4 1 0,-5-3 218,-4-3 0,-6-3 0,-1-2 0,7 3 0,-2-1 0,4 1 0,2 2 0,4 0 0,1 2 0,0 0-328,-4 1 0,-2-1 0,9 1-164,4-3 0,4 0 25,-14 4 0,2-2 467,17-1 0,7 0 0,-19 4 0,33-3 983,19 11 0,15-7 0,68 7 0,14-3-656,-8 4 1,11 1 0,1-2-656,-3-2 0,0-1 0,4 0 264,-1 3 0,3 1 1,3-1-1,1 0-182,7-1 0,1-1 0,1 0 0,2 1 0,3 1 0,0 1 0,3 0 0,1 1 49,-10-1 0,3 0 1,1 0-1,-2 0 0,-4 0-49,1 0 0,-5 0 0,0 0 0,3 0 49,-5-2 0,5-1 1,-1 0-1,-4 1 0,-9 0-295,26 0 0,-4 1 164,-2-3 0,5-1 0,-9 2-164,-13 2 0,-5 2 983,15-1 1,-3 0-474,-27 0 0,-6 0 965,27 0 0,-39 0 0,-15 0 0,-7 0 0,-65 0 0,-14 0-492,-7 0 1,-8 0-1,-4 0 1,-5 0-395,18 0 0,-3 0 0,-1 0-97,-5 0 0,-1 0 0,2 0 0,-20 0 0,1 0-328,27 0 0,-1 0 0,5 0-102,-6-5 0,3 1 24,-9 4 1,4-2 405,15-6 0,4 1 0,-31 5 0,32-4 983,17 1 0,15 4 0,7-4 0,6 5 0,40 0-439,28 0-544,-6 0 0,10 0-328,6 3 0,8 1 0,-3 1-164,17 0 0,4 2 246,-25-2 0,6 0 0,2 2 0,-3 0-82,13 4 0,-2 1 0,3 0 0,8-3 0,3 0 0,0 0 82,-22 0 0,0 1 0,1 0 0,-2-2-7,23-2 1,0-3 0,-7 1 252,-22 0 0,-5 0 0,3-1-328,11-2 0,3-2 0,-9 1 107,-12 0 0,-3 0 79,13 0 0,-2 0 142,16 0 983,-32 0 0,-17 0 0,-15 0 0,-8 0 0,-93-17-522,19 6 0,-9-2-789,-6-4 0,-7-2 0,-4 0 0,-10 2 0,-4 0 0,2-1 253,10 0 0,2-2 1,-4 1 74,11 3 0,-3 0 0,0 1 0,3 0 0,-11-2 0,2 0 0,2 1 0,7 0 0,1-1 0,-1 2-328,-3 3 0,-1 1 0,8 1 103,7 1 1,4 0-4,-14-1 1,3 1 227,-13 0 0,29-3 0,24 11 983,19-4 0,6 1 0,95 3-585,-23-1 1,10 0-602,10 2 1,9 0 0,3 0 202,-21 0 0,2-1 0,2 1 0,3 1-197,1 3 0,2 1 1,4 1-1,0 1 0,1-1 0,5 1 0,1-1 1,1 1-1,2 1 0,2 0 33,-4 2 0,3 0 0,2 2 0,0-1 0,0 1 0,-1-1 0,-1-1 0,1 1 0,-1 0 0,0-1 0,-3 0 0,-3 0-33,1 0 0,-4-1 1,-1 0-1,-1 0 0,3 1 0,8 1 0,5 0 1,-1 1-1,-7-1 0,-11-2-131,-12 0 0,-9-2 0,5 1 82,14 4 0,9 1 0,-1 0 0,-13-2-246,0 0 0,-5 0 0,15 4 0,-2-1 983,-27-5 1,-6-1 491,8 5 0,-21-1 0,-29-2 0,-10 4 0,-56 0-492,-12-3 1,-12 0-165,12-3 1,-5-1 0,-3-1-83,1 1 1,-5 0 0,0-1 0,3-1-177,-12 0 1,3-1 0,-3 1-316,6 1 0,-4 1 0,-1-1 0,3-1-82,-11-3 0,2-2 0,-3 1 82,10 1 0,-4 2 0,1-1 0,2 0-17,-15-3 1,2 0 0,6 0 262,20 0 0,4 0 0,-3 0-328,-19 0 0,-3 0 0,12 0 82,28 0 1,0 0 245,-30-4 0,-13-3 0,14-3 0,31-2 0,4-2-166,-24-1 0,1-2 166,-18-20 0,33 15 983,-7 0 0,21-2 0,15 16 0,7-7 0,11 10 0,7-4 0,87 4 0,3-7-1311,-23 10 0,12 2 0,-2 0 259,-6-2 0,-1-2 0,7 2-177,9 1 0,8 1 0,3 1 0,-4-1 0,-10 0 0,-3 0 0,2 0 0,4 0 49,3 0 0,6 0 1,2 0-1,-3 0 0,-7 0-131,12 0 0,-6 0 0,4 0 177,0 0 1,5-1 0,-1 1 0,-5 1 150,3 2 0,-5 1 0,-2 0-328,-4-1 0,-2 0 0,1 1 34,6 2 0,-1 2 0,-9 1-51,-17 3 1,-3 1 344,18-3 0,-2 1 983,13 12-114,-30-10 114,-28-2 0,-19-2 0,-85 4 0,0-7-492,4-2 1,-6 0-81,7-4 0,3 0-411,15 0 0,-1 0 222,-20 0 1,1 0-223,-21 0 0,26 0 0,0 0 0,-23 0 0,3 0 0,32 0 0,10 0 0,20-5 0,3 4 983,16-6-587,1 1-396,56-3 0,6 5 0,10 3-492,23-2 0,10 1 164,-9 1 0,6 2 0,2-1 82,-22-1 0,1 1 0,1-1 0,2 3 0,11 2 0,2 1 0,2 2 0,0 2 49,-12 1 0,0 0 1,2 2-1,0 2 0,0 0 0,4 2 0,3 2 1,-1 1-1,-2 0 0,-3 1-49,6 3 0,-5 1 0,0 1 0,2-2 49,-9-3 0,4 1 1,0-2-1,-5 0 0,-9-1-295,26 9 0,-3 0 246,-24-9 0,7 1 0,-1-1 0,-8-3-246,15 2 0,-5-2 261,16 10 0,-3-1 231,-25-14 0,-7-1 983,26 14 0,-38-15 0,-13-2 0,-19-6 0,-2 0 0,-9 4 0,-37-3 0,-32 3-492,15-9 1,-6-5-1,-17-8 1,-5-4-446,-7-4 1,-2-2-47,-8-7 0,2 0 0,12 10 0,1 0 0,-9-4 0,3 1-492,26 9 0,1 1 315,-17-2 0,1 1-191,18 2 1,1 2 367,1 5 0,0 2-187,-32-8 187,-8 2 0,-3 12 491,42-5 1,-1-1-483,1 0 0,-1 0-9,-3-5 0,-1-1 0,4-3 0,1 0 0,5 1 0,0-1 491,1 2 1,3-1-396,-27-20 726,8 12-822,11-8 220,17 19-220,14-3 983,9 6-949,16 5 261,13 1-295,0 4 0,8 0 0,-14 0 0,0 0 0,0 0 0,-35-12 0,-21-5 0,-27-5 0,-20-9-578,8 7 578,-1-7 0,4 0 0,18 9 0,11 2 0,17 13 0,9-3 0,13 9 0,0-4 0,10 1 578,-6 3-578,-7-2 0,-2 3 0,-22 0 0,10 0 0,-11 5 0,7-4 0,7 9 0,1-9 0,12 4 0,-3 0 0,8-4 0,62 3 0,3 3 0,7-2 0,4 0-492,-10 3 0,1 1 377,10 0 1,3 0 114,-2-4 0,2 0 0,6 3 0,0 0 0,1-6 0,-3-2 0,-14 4 0,-2 1 0,8-1 0,-1-1 0,-13-2 0,-1 0-102,0 3 1,0 0 101,45-4 0,-31 0 0,-2 0 0,-16 0 0,5 0 983,-14 0-767,14 0 1,14 0-217,12 0 0,19 0-492,-42 0 0,0 0 467,2 0 0,-1 0 25,-5 0 0,0 0-172,3 0 1,-1 0 171,34 0 0,10 0 0,-18 0 0,-6 0 0,-27 0 0,-13 0 0,-6 0 0,-16 0 983,5 0-951,-6 0 330,-8 16-362,-3-8 0,-7 12 0,4-11 0,-3-3 0,3 5 0,-4-5 0,-5 7 0,-2-3 0,-12 6 0,6 1 0,-12 6 0,-3-5 0,-1 5 0,-6-4 0,1 0 0,5-2 0,-13-4 0,5 0 0,-7 0 0,-19 1 0,-5 1 0,-20-6 0,20-2 0,-4-7 0,16 0 0,1 0 0,9 0 0,18 0 0,10 0 0,6 0 0,5 0 0,9 0 0,44 0 0,9 0 0,25 0 0,0 0 0,15 0 0,-17 0 0,15 0 0,-31 0 0,-7 0 0,-9 5 0,-10-4 0,-11 8 0,-2-8 0,-9 7 0,-33 3 0,-13 2 0,-43-1 0,25-4 0,-6-1-492,-29 0 0,-5-1 0,5 0 0,-7 0 246,17 0 0,-9 1 0,-2-1 0,3-1 0,16-3 0,2-1 0,0-1 0,-5 1 49,-5 1 0,-5 1 1,-3 0-1,0 0 0,2-1 0,3-1 0,2-1 1,-1-1-1,0 1 0,-1 0 0,-4 0 0,-2 0 1,0 0-1,1 0 0,4 0-49,-4 0 0,5 0 0,-2 0 0,-6 0 82,4 0 0,-8 0 0,-3 0 0,0 0 0,3 0 0,8 0-82,-6 0 0,8 1 0,-1-1 0,-7-1 105,17-1 1,-5-1-1,-4-1 1,-2 0-1,1 0 1,2-1-1,3 0-56,-14-1 0,2 0 1,2 0-1,0-2 0,0 0 0,-2-3 0,0 0 1,0-2-1,-1 0 0,0 0 33,15 2 0,-1-1 0,0 0 0,-1-1 0,1 0 0,0-1 0,0 0 0,-1-1 0,1-1 0,0 1 0,0-1 0,1 0-33,-16-3 0,0 1 1,1-1-1,1 0 0,3 0 95,11 0 1,3 0-1,0-1 1,1 1 0,-2-1 101,-6 0 0,-1 1 0,0-1 0,1 1 0,4-1 86,-2-3 0,4 1 1,1-2-1,-3 1-86,-11-4 0,-3-1 0,0 1 0,2 0 0,8 3 0,0 0 0,3 2 0,6-1 327,-1 0 1,6 0 0,0 1-195,-4 0 0,1 1 1,7 1 357,9 1 1,3 1-1,-13-1 1,2 0-1,18 3 1,3 2 491,-20-2 0,15 2 0,28 4 0,2 9 0,17-7 0,37 7 0,10-2-492,10 2 1,7 2-295,-3-1 0,3 0-197,21 0 0,5 0 0,7 0 0,-1 0-492,-17-1 0,0 2 243,14 2 0,-3 2 249,-27-1 0,-2 2-280,12 2 0,-1 2 280,-15-2 0,-4 0 0,38 7 0,-31-1 983,-19-7 0,-13-2 0,-9-5 0,-5 4 0,0-3-540,-35 3-443,-20-4 0,-5 0 0,-7 0-492,-4 0 0,-3 0 209,-15 0 0,-4 0-209,-12 0 0,-8 0 164,9 0 0,-6 0 0,-2 0 82,22 0 0,0 0 0,-1 0 0,-4 0 49,4 0 0,-5 0 1,0 0-1,1 0 0,4 0-49,1 0 0,5 0 0,-1 0 0,-2 0 0,-15 0 0,-5 0 0,2 0 0,4 0-82,-5 0 0,5 0 0,-3 0 82,8 0 0,-4 1 0,1-1 0,7-1-82,0-1 0,6-1 0,-1 0 0,-9 3 0,-1 0 0,7-2-164,0-6 0,5 0 983,-4 7 1,3-1-88,13-6 1,5 1 578,-14 5 0,26-4 0,18 1 0,15 4 0,10-6 0,52 6 0,8-3-492,5 3 1,8 2-144,1-2 1,2 2-349,19 3 0,4 1-328,-24-1 0,3 0 0,1 1 0,4 2 0,1 0 0,1 1 0,4 0 0,1-1 0,-1 1 264,-3 2 0,-2 2 1,-2-2-429,14 1 0,-3 0 293,1 4 1,-4-1 198,-21-5 0,-2 0-395,7 4 0,0 0 395,-1-3 0,-1 0 0,-11 2 0,-2 0 0,0-3 0,0-1 0,6 1 0,0-1 0,-9 1 0,1-1 0,13-3 0,1 0 0,-9 3 0,-3-2 983,37-4-858,-38 2 0,-3 0-125,17 3 983,17-6 0,-28 11 0,-4-11 0,-22 5 0,-3-6-85,-11 4-609,-2-3-289,-5 3 0,-40-4 0,-17 0 0,0 0 0,-6 0-492,-12 0 0,-5 0 5,-12 0 0,-5 0 159,18 0 0,-3 0 0,-1 0 0,-4 0 0,-1 0 0,-1 0 0,-9 0 0,-3 0 0,2 0 0,2 0 0,2 0 0,2 0 0,15 0 0,3 0 0,0 0-164,-32 0 0,6 0 0,33 0 0,4 0 905,-8 0 1,2 0-414,-27 0 983,23 0 0,22 0 0,13 0 0,-12 0 0,4 0 0,-16 0 0,-8 0 0,-2 0-828,-10 6-155,-9-4 0,7 4 0,-8-6 0,20 0 0,2 0 0,23 0 0,3 0 0,16 0 0,4 0 0,9 0 0,53 0 0,2 0 0,4 3 0,6 2-492,-2 0 0,1 0 357,11 4 1,2 0-358,11 1 0,3 0 0,7-1 0,1 2 397,1 3 0,0 1 95,0 0 0,-3 1 0,-24-2 0,-2 1-335,2-2 0,-3 0 335,26 2 0,8 1 0,-13-1 0,-20-6 0,-10-3 983,-10-1-897,-15-3 897,-2 3 0,-6 0 0,-5-4-920,3 3-63,-3 1 0,0-4 0,-2 8 0,-5-8 0,0 3 0,0-4 0,-40 0 0,-17 0 0,-4 0 0,-9 0-492,-31 0 0,-6 0 164,28 0 0,-1 0 0,0 0 0,-3 0 0,-1 0 0,-2 0 292,-9 0 0,-1 0 1,1 0-293,9 0 0,2 0 0,-3 0 82,3 0 0,-4 0 0,-1 0 0,2 0-82,-16 0 0,1 0 0,0 0 138,16 0 0,-2 0 0,2 0 1,2 0 189,-9 0 0,4 0 0,3 0-492,-18-1 0,3 2 294,-4 3 0,7 1-161,-7-3 359,33 6 0,2-1 0,-13-5 983,20 4 0,17-6 0,15 0 0,7 0 0,10 4 0,49 9 0,22 1-492,-4 0 1,5 2-984,1-2 0,2 1 403,11 4 1,3 0 88,-1-3 0,2-1-492,5 4 0,2 0 0,-1-4 0,0 1 373,-6 4 0,-2-1-373,-19-4 0,2-1 168,28 5 0,-1 1 324,-29-6 0,0 0 0,27 5 0,1 2 0,-17-3 0,-2 1 0,-4-1 0,0 0 0,5 1 0,2 0 0,5 0 0,3 1 0,7 0 0,1 0 0,-1 0 0,2 1 0,-22-7 0,2 0 0,-5 0 0,1 4 0,-2 0 0,20 1 0,-3 1-318,-31-4 0,-3 0 318,7 2 0,-1-2 983,39 9-593,-38-5 593,-5-7 0,-28-2 0,-3-5 0,-12 2-8,0-7-975,-35-3 0,-11 1 0,-19-10 0,-8-2-492,13 7 0,-5-1 164,-18-8 0,-11-4 0,0-1 0,7 3 0,-1 0 0,-4 0 82,-1 1 0,-6-1 0,-1 1 0,0-2 0,0-1 0,0-1 0,0 0 0,3 2 0,10 4 0,2 2 0,0 0 0,-2-2 21,-7-4 1,-3-2-1,2 0 1,3 2 224,-8 0 0,3 3 0,3-2-328,5 1 0,2 0 0,0 1 0,-4-1 0,0 2 0,6 1-164,2 2 0,3 1 427,-13-5 1,1 1 64,16 5 0,2 0 0,-3-4 0,2 0 983,-25-5-720,24 5 0,3 1-263,3 4 491,-10-4 1,-3-1 491,-13 1-496,29 0 0,1-2-487,-35-9 983,25 7 0,-16-6 0,18 8 0,3 6-729,23-3-254,4 10 983,19-4-969,1 5 237,6 0-251,40 0 0,6 0 0,62 8 0,-44 4 0,3 3-492,16 4 0,3 3 7,0 5 0,0 3 485,13 4 0,-1 1 0,-12-6 0,0 1 0,6 4 0,-1-1 0,-12-5 0,-3-1-413,-14-5 0,-2-1 413,7-1 0,-1 1 0,34 18 0,-41-22 0,1 0 0,-3 3 0,-2 0 0,19 8 0,-11-2 0,-17-6 0,-10-4 983,-11-6-99,-2-1 29,-12-3-913,-23-2 0,-31-4 0,-37 0 0,36 0 0,-4 0-492,-16 0 0,-3 0 91,-1-4 0,-2-1 401,-18-1 0,-2 0 0,5-4 0,3-1 0,16 2 0,2 0 0,-7 4 0,4-1-297,23-1 1,2 0 296,-6 3 0,1 0 0,-30-12 0,32 8 0,17 2 0,15 2 0,7 3 983,6-3-237,4 0-96,1-4-650,12-3 0,17-3 0,22 9 0,27-8 0,-7 11 0,25-5 0,-15 7 0,19 0 0,-10 0-415,8 0 415,-19 0 0,0 0 0,-4 0 0,-7 0 0,9 0 0,-8 0 0,-3 0 0,-17 5 0,6 2 415,-20 0-415,4 3 0,-14-9 0,-5 4 0,-2-1 0,-5-3 0,-69 3 0,-6-27 0,-4 9 0,-6-3-492,0-10 0,0-3 0,-7 1 0,-3-1 393,-5-1 0,0 2 99,19 8 0,0 1-492,-8-4 0,2 2 280,20 8 0,3 2 29,-2-2 1,1 1 182,-39-11 0,38 16 0,11-4 983,24 11-10,8-4 10,59 5-425,6 0-558,9 0 0,8 0-492,-6 0 0,2 0 216,17 0 1,3 0 275,6 0 0,2 0-328,-26 3 0,1 0 0,1 1 0,8 0 0,2 0 0,0 1 9,-5 2 1,0 0-1,1 0 319,9-2 0,1-1 0,-2 0 0,-7 2 0,-2 1 0,-1-1 0,1-2 0,-1-1 0,1 1 0,-2 3 0,0 0 0,-1 1-328,-3-1 0,-1 0 0,2 0 0,3 0 0,1 0 0,1 0 269,-1 1 0,0-1 0,0 0 59,-5 0 0,0-1 0,0 2 0,5 2 0,1 1 0,-6-1-492,3 0 0,-2 0 473,19 8 0,-3 2 747,7 4-728,-30-10 0,-2 0 0,18 7 983,-13-7 0,-20-1 0,-21-3 0,-2-4 0,-12 3 0,1-8-433,-88 3-550,25-4 0,-6 0-492,-24 0 0,-7 0 182,11 0 0,-4 0 0,1 0-18,6 0 0,1 0 0,-3 0 0,-17 0 0,-4 0 0,0 0 0,1-3 0,1-1 0,-2 0 82,22 1 0,-2-1 0,0 1 0,2-2-82,-18-2 0,1-1 0,3-1 0,16 2 0,2 0 0,1 0 0,1 3 0,2 1 0,5-2 182,4-3 1,3 1 145,-12 6 0,0 0 0,13-3 0,4 0 983,-25 4 0,13 0 0,20 0 0,20 0 0,-2 0 0,15 0 0,-3 0 0,1 0 0,3 0 0,-9 0-828,4 0-155,-6 0 0,0 0 0,5 0 0,1 0 0,6 0 0,0 0 0,-1 0 0,65 0 0,-12 0 0,15 0 0,6 0-400,-14 0 0,1 0 400,8 0 0,4 0-492,3 0 0,2 0 197,7 0 1,2 0 294,6 0 0,2 0-492,11 0 0,5 0 164,-13 3 0,5 2 0,0-1 0,1 1 0,1 0 0,4 0 82,-8-1 0,6-1 0,-1 0 0,-4 2-82,6 2 0,-5 0 0,3 0 82,-12-3 0,4-1 0,-1 0 0,-3 1-82,11 3 0,-2 1 0,1 1 82,-16-3 0,2 1 0,0-1 0,-1 0-82,22-1 0,-2-1 0,-5 1 0,-25 1 0,-3 1 0,0-2 180,9-4 0,1-1 1,-8 1 638,-6 2 1,-3 1-1,25 0 1,-4-1 491,11-1 0,-7 6 0,-38-8 0,-10 0 0,-8 5 0,-12-4 0,-2 4 0,-83-5 0,0-16-492,-4 7 1,-8-3-984,6-5 0,-2-3 339,-7-1 1,0 2 152,13 8 0,-2 0 0,5-5 0,-4-2 0,8 3 0,12 8 0,1 0-492,-41-13 0,3 0-92,-2 5 584,31 6 0,1 1 0,-28-7-404,-1 0 404,15 0 0,10 7 0,1-4 0,8 4 983,15 1-48,-3-4 48,20 9-256,-1-3-234,9 5-493,9-4 0,-3-1 0,30-9 0,3 2 0,29 0 0,8 0 0,24 2-492,-37 2 0,2 0 453,9 3 1,2 0 38,5 1 0,1 1 0,-6 2 0,1 2 0,11-1 0,-1 0 0,-10 0 0,-1 0 0,12 0 0,0 0 0,-12 0 0,1 0 0,11 0 0,-1 0 0,-10 0 0,0 0 0,12 0 0,-3 0 0,23 0 0,-31 3 0,-1 1 0,6 5 0,26 7 0,-38-3 0,-5 0 0,-23-2 0,-7 0 0,-7-2 983,-6 0-905,-4 1-78,-1-1 0,-20 1 0,-31 2 0,-34 11 0,22-13 0,-5-1-492,-11 5 0,-2-1 0,-5-3 0,-4-1 164,16-2 0,-2 1 0,0-1 0,-1 0 0,0 1 0,-3-2 0,-12-1 0,-4-1 0,1 0 0,5 0 0,1 0 0,-1-2 0,-6-1 0,-1-1 0,7-1-129,-3 1 0,4 0 34,-12 0 1,7 0 422,-3 0 491,37 0 1,2 0-303,-13 0 794,15 0 0,28 0 0,3 0 0,98-8-492,-25 6 1,9 2-820,15-3 0,12 0 0,4 0 82,-12 3 0,3 0 0,5 0 0,7 0 105,-12 0 1,6 0-1,5 0 1,3 0-1,-1 0 1,-1 0-1,-5 0-23,-3 0 0,-3 0 0,-2 0 0,1 0 0,3 0 0,6 0 54,-10 0 1,5 0 0,4 0 0,1 0-1,2 0 1,-1 0 0,-1 0 0,-3 0-1,-4 0-54,19 0 0,-4 0 0,-3 0 0,-1 0 0,-1 0 0,0 0 0,-6 0 0,-2 0 0,0 0 0,0-1 0,0 2 0,2-1 0,10 2 0,4 0 0,2 0 0,-4 1 0,-6-1 0,-11 1-164,8 1 0,-13-1 0,7 2 82,7 1 0,9 1 0,-2 0 0,-11 0-246,12 4 0,-6-1 208,-25-6 1,1 0-1,-4 1 775,8 4 1,-8-2 491,11-5 0,-32 4 0,-24-2 0,-7-3 0,-10 7 0,-1 1 0,-37-3 0,-29 9-492,3-8 1,-9-3-352,-1 0 1,-8-1 0,-1 0-141,-8 1 0,-2-1 0,-5-1-246,3-1 0,-4-1 0,-3 0 0,0-1 49,16 1 0,-2 0 1,0 0-1,1 0 0,1 0-49,-9 0 0,3 0 0,-1 0 0,-4 0 49,4 0 0,-4 0 1,-2 0-1,1 0 0,5 0-49,-3 1 0,3-1 0,1 0 0,-4-1 167,7 0 1,-2-1 0,-2 0-1,1-1 1,2-1-168,-13-1 0,2-2 0,1 0 0,2 0 0,6 1 0,2-1 0,2 0 0,1-2-82,-20-5 0,2-3 0,7 2-164,-4 4 0,3 0 734,25 1 0,-1-1 0,8 1-242,7-3 0,3 1 491,-23 2 1,1 0 491,-18-14 0,9 15 0,37-2 0,9 9 0,15-7 0,11 4 0,63 0 0,38 2-492,-9 2 1,9 2-359,-21-1 1,2 0-1,1 0-133,4 0 0,2 0 0,5 0-246,6 0 0,6 0 0,3 0 0,-2 0 0,-5 0 0,0 0 0,-1 0 0,1 0 0,4 0 0,0 0 0,1 0 0,-1 0 0,3 0 0,0 0 0,-2 1 0,-4-2-82,6-2 0,-5-2 0,4 1 82,-10 1 0,3 0 0,1-1 0,-3 0-82,15-4 0,-3 0 0,-5-1 0,-18 2 0,-5-1 0,-1 2 0,-2 1 0,-2 1 0,2 1 0,1 0 0,2 0 0,-2 2-79,21 0 0,3 2 407,-13-1 0,4 0 0,-5 0 0,6 0 0,-4 0 0,2-1 0,0 2 0,8 2 0,-5 3 491,-31-1 1,-1 4-1,17 6 1,-3 5 491,0 10 0,17 3 0,-31-8 0,-19-12 0,-13 8 0,-12-10 0,-7 3 0,-4 1 0,-23-3 0,-26 6 0,-1-5-908,0-1 0,-1 0-75,-12 3-492,1-2 0,-5 0 392,8-4 0,2-1 100,4-3 0,-2 0 0,-29 0 0,-1-2 0,34-2 0,0-2 0,-31 1 0,0 0 0,31 0 0,2 0-184,-4 0 1,1 0 183,-35 0 0,-9 0 0,10-6 0,2-2 0,11-7 0,0-6 0,9 5 0,-6-11 0,14 6 0,2-1 0,10 4 0,20 7 983,-2 0-805,19 2 212,-2-1-390,18 0 0,48-2 0,33-3-492,-13 0 0,13 0 164,-2 6 0,8 0 0,1 1 82,-21 2 0,0 0 0,3 1 0,3 0 49,3 1 0,3 1 1,3 1-1,1 0 0,-1 0 0,0 1 0,0 1 1,1 1-1,0-1 0,2 0 33,-11 0 0,2 0 0,0 0 0,0 0 0,1 0 0,0 0 0,4 0 0,0 0 0,2 0 0,-2 0 0,-2 0 0,-4 0-82,18 0 0,-6 0 0,0 0 0,3 0 49,-4 0 0,6 0 1,-1-1-1,-5 1 0,-11 1-131,-7 2 0,-10 0 0,5 0 82,11-1 0,8 0 0,-1 1 0,-11 2-246,12 9 0,-6 1 0,10-4 0,-3 0 209,-25 2 1,-7 1 1265,18 0 0,-25-1 0,-30-2 0,-2-5 0,-16 2 0,-51-7-492,-4 1 1,-9 0-1,-14-2 1,-9 0-165,-9 0 1,-9 0 0,5 0-1,27 0 1,3 0 0,-6 0-574,-9 0 0,-7 0 0,-2 1 0,6-2-82,-3-2 0,5-1 0,0 0 0,2 1 0,1-1 0,-1 0 0,-8-3 0,-2-2 0,8 2-164,5 2 0,3 0 0,-27-5 0,4 1 364,35 8 0,5 0 619,1-7 1,3 1 491,-13 5 0,17-4 0,13 6 0,14 0 0,0 0 0,-7 0 0,6 0 0,-13 0-143,13 0-840,-6 0 0,12 0 0,2 0 0,5 0 0,-1 0 0,61 16 0,-8 1 0,18 0 0,9 1-492,-13-1 0,2 0 0,28 7 0,6 2 0,-2 0 0,5 1 164,-15-5 0,4 2 0,-1-2 0,-4-2 0,0-1 0,1-1 0,10 3 0,1-1 0,-4-2-164,11-1 0,-3-1 164,-26-3 0,1 2 0,-5-3-164,0-2 0,-3 0 793,4 3 0,-3 0-301,23 2 0,-28-2 983,-22-6 0,-15-1 0,-7-6 0,-10 4 0,-48-3 0,-23 3-492,-14-4 1,-11 0-984,-3 0 0,-6 0 164,13 0 0,-5 0 0,2 0 193,14 0 1,2 0-1,-2 0 135,-18 0 0,-3 0 0,7 0-492,-1 0 0,2 0 164,8 0 0,-3 0 0,6 0 172,-3 0 1,4 0-337,-15 0 0,4 0 423,23 0 0,3 0-48,0 0 0,4 0 117,-20-6 983,6-2 0,27-4 0,1-1 0,8 6 0,7-3 0,1 9 0,7-8-484,5 8-499,6-8 0,68 8 0,-7-1 0,9 1-492,34 0 0,11 2 164,-18-1 0,4 0 0,4 0 82,-13 0 0,2 0 0,2 0 0,3 0 49,-10 0 0,1 0 1,3 0-1,0 0 0,2 0 0,9-2 0,1-1 1,2-1-1,1 1 0,-1 1 33,-12 1 0,1 0 0,0 1 0,0 0 0,-1-1 0,-2 0-33,4-1 0,-2-1 1,0 0-1,-1 0 0,2 0 0,6 1 0,2-1 1,0 1-1,-2-1 0,-4 0-49,3 0 0,-3-1 0,-3 0 0,-1 0-82,13-1 0,-2 0 0,0-1 0,1-1 0,1-1 0,-11 2-164,-11 0 0,-5 1 55,15-1 0,-3 0 437,-28 2 0,-4 0 983,26-2 0,-39 5 0,-15-4 0,-8 5 0,-5 0 0,-62 7 0,-25 3-492,5-1 1,-10 0-165,18-2 1,-2 0 0,-1 0-78,0 0 1,-1 0-1,1 0-250,-27 3 0,-1 0-328,27-3 0,-1 0 0,3 0-164,-6 2 0,1 1 0,-18 0 0,0 0 278,15-1 1,-1 1 213,-13 0 0,-1 0 0,11-1 0,0 1 0,-12 0 0,2 0 0,12-5 0,3 0 0,10 0 0,1-2-295,-3-2 0,1-2 295,-35 1 0,3 0 983,22 0 0,21 0 0,22 0 0,11 0-445,100 0-538,18 0-328,-35 0 0,7 0 0,1 0 299,-4 0 1,1 0 0,1 0 28,8 0 0,1 0 0,2 0-328,5 0 0,1 0 0,1 0 0,5 0 0,1 0 0,0 0 48,-5 1 1,-2-1-1,2-1-48,4-1 0,0-2 0,-7 0-85,-4 0 0,-3-1-76,18 0 1,-3-2 488,-33 0 0,-2-1 0,12 3 0,0 0 491,-1 0 1,-1 0-376,-11 0 1,-2 2-117,1 3 0,-2 0 983,43 0 0,-10 0 0,-2 0-949,-20 0 949,-10 0 0,-11 0 0,-13 0-103,-8 0 103,-8 0-967,-5 0 203,0 0-219,-51 7 0,-9 1 0,-2 0 0,-6 0-492,4 1 0,-1-1 382,-10 1 1,-3 0 109,-2 1 0,0-2 0,-5-2 0,0-2 0,-10 1 0,2-2 0,26-2 0,1-2 0,-23 1 0,5 0 0,-3 0 0,24 0 0,0 0 0,-10 0 0,16 0 0,13 0 0,19 0 0,6-4 0,5-1 0,69-13 0,19 3-454,-13 3 0,7 1 454,11 0 0,4 1-328,-27 4 0,1-1 0,6-1 82,8-1 0,7-2 0,1 1 0,-5 1-82,0 3 0,-4 2 0,6-2 82,6-3 0,9-2 0,-1 1 0,-7 1 134,-5 4 0,-6 1 0,0 0 112,-2-1 0,0 1 0,-1-2-328,-1-1 0,0 0 0,-7 1 123,-4 5 0,-3 0 27,7-3 0,-3-1 178,30 5 983,-30 0-547,-21 0 547,-24 0 0,-19-4 0,-56 3 0,-22-10-492,10 2 1,-5-1-713,-5 0 0,-2-1 221,-14-3 0,-1-1 0,-2 5 0,2 0 0,13 0 0,-1 1 0,5 5 0,-3 1 0,9-1 0,14-3 0,2 0-492,-44 7 0,1-1 393,44-6 1,4-1-82,-8 7 0,1 0 180,-43-13 0,15 6 0,9-7 0,-21-9 0,16 1 0,22 6 0,-2 0-492,9 0 0,-1 1 492,-14-2 0,-5 0 136,-5-5 1,-1-1-137,-2 4 0,1 0 0,11 0 0,2 2 280,4 4 1,2 3-281,-28-5 357,9 1-357,12 1 983,22 2-908,19 5 908,3 2-103,11 5-226,2 0-654,42-4 0,-12 3 0,37-2 0,-30 7 0,5 3 0,-12 3 0,12 2 0,-11-1 0,-1-1 0,-8 0 0,-5-1 0,1 0 0,-5 0 0,-1 0 0,-4 0 0,0 1 0,-10-1 0,-16 2 0,-5 1 0,-29 1 0,12 0 0,-23 8 0,16-6 0,-16 6 0,6-7 0,-8 1 0,-1-1 0,10-5 0,2-3 0,16-1 0,3-3 0,14 3 0,6-5 0,9 0 0,5 0 0,40 0 0,17 0 0,-1 0 0,7 0-492,6 0 0,3 0 272,11 0 1,4 0-273,11 0 0,5 0 164,-19 0 0,3 0 0,4 0 82,-5 0 0,5 0 0,0 0 0,-3 0-82,6-1 0,-3 1 0,5 1 82,-3 1 0,6 0 0,-2 1 0,-10 1-156,6 1 1,-5 0 73,-9-1 0,4 0 0,-7 1 245,-2 3 1,-5-1 82,3-2 0,-2-1 0,37 12 910,-32-2-910,-20-6 983,-24 1 0,-7-8 0,-65 4 0,-27-5-492,6 0 1,-11 0-820,2 0 0,-8 0 0,0 0 0,-1 0 0,0 0 0,-6 0 328,4 0 0,-6 0 0,0 0 0,6 0 0,-3 0 0,5 0 0,0 0 0,-3 0 0,0 0 0,5 0-492,-14 0 0,5 0 26,2 0 1,2 0 465,5-4 0,4 0-242,11 4 1,6-2 241,-22-12 0,23 13 0,33-5 983,11 6 0,16-4 0,61 3-157,40-3-903,-20 7 1,8 3 76,13-1 0,3 2-328,-29-1 0,1 1 0,2 1 0,9 3 0,3 1 0,-1-1 67,2-2 1,0-1-1,-3 1-67,-12 2 0,-1 0 0,-1-1 24,0-5 1,0-1 0,-4-1-154,6 1 0,-2 0 457,7-4 0,-2 0 491,-17 0 1,-3 0 46,31 0 445,-32 0 0,-17 0 0,-3 0 0,-12 0 0,6-5 0,-6-12 0,6-2-613,22-29-370,-16 21 0,30-30 0,-22 22 0,8-14 0,6 5 0,-5 2 0,-3 7 0,6 1 0,0 1 0,1 10 0,16-5 0,-6 21 0,-1-6 0,7 12 0,-16-5 0,-1 6 0,-17 0 0,-9 0 0,-7 0 0,-6 0 0,0 9 0,-9 3 0,-2 23 0,-4 4 0,0 14 0,0 9 0,0 12 0,0 2 0,0 8 0,0-11 0,0-9 0,0-10 0,-5-10 0,4-15 0,-9-7 0,9-7 0,-3-6 0,4 0 0,0 0 0,0 0 0,-5 5 0,4-3 0,-8 8 0,7-8 0,-2 8 0,0-4 0,3 0 0,-3-54 0,4-2 0,-8-58 0,7 1-492,-7 44 0,1-2 272,5-12 0,2 1 220,-4 14 0,0 2-134,0-9 1,1 2 133,1-18 0,-5 2 0,7 19 0,0 12 0,0 19 983,0 3-563,8 15-132,18 2-288,20 4 0,29 0 0,11 22-375,-37-6 0,2 4 375,6 8 0,2 4 0,7 8 0,1 4 0,4 0 0,1 1-492,2 4 0,-2 0 113,-15-6 0,-1 0-113,8 3 0,-2-1 0,-13-6 0,-1 0 424,5 1 1,0 0-108,-6-2 0,-3-2 175,18 18 591,-12-12-591,-21-13 983,-13-8-404,-1-5 404,-10-2 0,-1-5-157,-4 0-826,-13-4 0,-23-1 0,-9-4 0,-36 0 0,4 0 0,0-12-287,18 0 1,2-4 286,-7-14 0,9 3 0,1-2 0,-5-10 0,-1-12 0,12 9 0,15 4 0,8 7 0,9 3 0,5 7 573,5 5-573,2 2 0,0 9 0,-4 1 0,-2 4 0,-8 0 0,7 0 0,-8 5 0,-4 1 0,1 0 0,-6 0 0,9-6 0,-46 0 0,-10 0 0,16 0 0,-4 0-334,7 0 1,1 0 333,1 0 0,0 0 0,-32 0-231,3 0 231,9 0 0,-21 0 0,6 0 0,-8 6 0,3 3 0,27 5 0,-14 1 0,33-7 0,-12-2 0,23-6 0,-7 0 659,15 0-659,7 0 239,7 0-239,6 0 0,47 14 0,11-3 0,47 12 0,0-7-492,-36-8 0,1 1 330,-5 3 1,1 1 161,18 1 0,-2 1 0,21 10-356,-29-7 0,-3-2 356,8 0 0,16 7 0,-24-9 0,-16-1 0,-10-1 983,-13-6-708,-9 3 486,-5-8-761,0 3 0,-4 7 0,-1-5 0,-4 10 0,0-7 0,0 6 0,0 1 0,-4-1 0,-6 5 0,-13-9 0,-6 5 0,-14-3 0,-3-1 0,-16-4 0,-2-2 0,-1-6 0,-6 0 0,16 0 0,0 0 0,12 0 0,7 0 0,7 0 0,1 0 0,7 0 0,5 0 0,2 0 0,5 0 0,52-11 0,-3 9 0,13-7 0,5-1-793,31 1 793,-25 5 0,3-1 0,-9-3 0,-2 1 0,1 6 0,-1 0 0,3-7 0,-1 0 0,31 6 0,-35-2 0,-1 0 0,33 4 0,-11 0 0,-21 0 0,-17 0 0,-10 0 0,-11 0 0,-1 0 793,-6 0-793,0 0 0,-1 0 0,5 0 0,-3 0 0,8 5 0,-3 1 0,1 4 0,4 0 0,-10-1 0,4 1 0,-4-5 0,-1 3 0,0-7 0,-4 7 0,-1 1 0,-4 0 0,0 4 0,-9 1 0,-10 3 0,-27 15 0,-10 3 0,-9 1 0,-16 8 0,14-14-274,20-11 0,0 1 274,-29 16 0,2-11 0,11 2 0,18-15 0,1 1 0,15-2 0,7-1 0,7 0 548,6-5-548,4-20 0,1-6 0,4-12 0,0-1 0,0 11 0,0 1 0,0 2 0,0 10 0,0-4 0,8 9 0,-2 1 0,7 4 0,8 0 0,-4 0 0,18 17 0,14 16 0,-11 16 0,20 11 0,-21-4 0,0 9 0,5 2 0,-18-3 0,9-2 0,-19-16 0,4-3 0,-6-7 0,-1-7 0,0-7 0,-5-8 0,-2-5 0,-4 1 0,13-33 0,-5 4 0,12-36 0,-8 17 0,1-6 0,-1 1 0,-5 12 0,4-11 0,-10 19 0,5 1 0,-6 7 0,0 6 0,0 0 0,0 43 0,0-13 0,-6 38 0,0-30 0,0-2 0,-4-6 0,9 0 0,-4-5 0,5-2 0,0-5 0,0 0 0,-4 3 0,3-2 0,-3 3 0,4-4 0,-4 5 0,2-3 0,-2 3 0,-1 0 0,4 2 0,-9 11 0,3 3 0,-10 5 0,3 9 0,-3-7 0,-1 7 0,4-9 0,-2-6 0,5-6 0,1-9 0,1-5 0,4 0 0,-3-4 0,-7-1 0,-16-4 0,-12 0 0,-29-14 0,-5-4-492,24 2 0,-2-1 460,0 0 1,-1 0 31,-10-1 0,-3 0-492,1-5 0,-2 1 133,-5 2 0,0 0 359,-1-7 0,1 0 0,-2 2 0,3 1 0,15 6 0,2-2-492,-7-5 0,-1 0 372,1 6 0,0-1 120,-1-7 0,2 1 0,7 6 0,1 2-244,-3-3 1,4 1 243,-8-8 863,-33 1-863,39-5 983,-5 17-345,30-2 345,1 6-594,16 5 215,8-2-604,62 7 0,26-3-492,-13 4 0,6 0 137,0 0 0,0 0 355,7 0 0,1 0-492,8 0 0,1 0 0,1 4 0,0 1 322,1 0 1,-5 1-320,-22 2 1,-4 2 488,3-2 0,-2 1-142,24 7 142,1-1 0,-25-1 983,-27-2-581,-9-6 581,-13-1 0,0-5 0,-66-20-385,18 4-598,-12-4 0,-5-3 0,4-2 0,2 0 0,-27-15 0,17 15 0,1 0 0,-14-10 0,-8 4 188,21 3-188,10 4 0,20 16 0,-2-7 0,16 14 0,-5-4 0,6 1 0,5 0 0,0-9 0,8 4 0,12-5 0,8 4 0,12-2 0,-1 0 0,9-1 0,1 6 0,0-4 0,-1 4 0,-15-4 0,5 5 0,-17 1 0,4 5 0,-12 0 0,0 0 0,-31-24 0,-24 11 0,-35-26 0,-16 21-760,11-5 760,-7 7 0,7 8 0,-1 1-228,4 7 228,10 0 0,8 0 0,-6 0 0,23 0 0,-12 0 0,22 0 751,1 0-751,3 0 237,17 0-237,-4 0 0,12 0 0,-1 0 0,48 0 0,12-7 0,46 5 0,0-5-492,-42 6 0,0 2 470,1-1 0,0 0 22,-4 0 0,-1 0-247,2 0 0,1 0 247,44 0 0,-8 6 0,6 2 0,-22 7 0,-16-2 0,3 1 0,-22 3 0,5 2 983,-7 5-965,-1 0 503,1-1-521,-7-5 0,-2 3 0,-6-5 0,0 0 0,-5 4 0,-2-9 0,-4 8 0,0-3 0,0 5 0,1 0 0,-6 14 0,5-4 0,-8 20 0,9-5 0,-4 7 0,1 0 0,3-8 0,-10-1 0,10-9 0,-10-6 0,9-1 0,-4-7 0,4 0 0,1 6 0,4-9 0,2 8 0,4-9 0,0-1 0,0-1 0,-5-5 0,-2 0 0,-5-5 0,0 3 0,0-7 0,0 3 0,-31-22 0,-4 2 0,-23-11 0,-2 2 0,6 11 0,-1-5 0,-5 6 0,20 2 0,-11 4 0,19 2 0,-4 5 0,5 0 0,7 0 0,-5 0 0,9 0 0,-8 0 0,8 4 0,-9 6 0,9 6 0,-4 5 0,4 0 0,1 0 0,-1 0 0,-4 0 0,4-6 0,-4 5 0,9-10 0,-8 5 0,3-5 0,-25 2 0,-3-6 0,-33 7 0,-17-12-492,29 3 0,-3 0 266,-5-4 0,-2 0 226,-5 4 0,-1 0 0,0-3 0,2 0 0,15 3 0,1 0-326,-8-3 1,3-2 325,-26 1 0,-9 0 0,15 0 0,26 0 0,11 0 0,18 0 0,13-4 983,0-1-580,10-4 298,1 0-701,4-1 0,9 0 0,26-1 0,37-3 0,-24 9 0,4 1-492,14-5 0,3 2 322,0 5 0,0 2 170,-11-5 0,0 1 0,13 4 0,0 0 0,-19 0 0,-1 0-245,11 0 1,0 0 244,35 0 0,-14 0 0,-26 0 0,-5 6 0,-23-1 0,-6 6 983,-5 3-677,-8-4 218,3-1-524,-8-1 0,-30-7 0,-25 3 0,-6-3 0,-9-2-492,-6 1 0,-2 0 299,2 0 1,-2 0 192,-7 0 0,2 0 0,20 0 0,2 0 0,-12 0 0,1 0-107,15 0 0,3 0 107,-37 0 0,32 0 0,17 0 0,15 0 0,7 0 983,57 5-613,-10 3-140,53 5-230,-30 0 0,7 1 0,-17-1 0,6 0 0,-13-1 0,5 0 0,-7-5 0,7 4 0,-5-10 0,13 11 0,-6-5 0,8 7 0,0-1 0,0 0 0,0 1 0,-7-2 0,-3 1 0,-14-2 0,-6-5 0,-9-1 0,-5-5 0,0 4 0,0-3 0,-57 3 0,-16-12 0,0 4 0,-6-2-492,2-7 0,-2-1 54,-12 3 0,-1 1 438,0-4 0,-2 0-492,-6-1 0,0 0 0,0 4 0,0 0 403,0-3 0,0-1 89,-1 0 0,2 0 0,4 5 0,4-2-440,15-1 0,3 0 440,-2 3 0,3 2-54,-16-7 54,-7 0 983,32 1-414,17 7 414,9-3 0,12 5 0,6-5-615,46 5-297,-10 1-71,73 4 0,-27 0-451,-19 0 0,2 0 451,-1 0 0,-1 0 0,2 0 0,1 0 0,11 0 0,0 0 0,27 0 0,-30 3 0,-2 2 0,18 4-396,18 0 396,-15 5 0,-10-6 0,-8 0 0,-3-1 0,-9-1 0,0 1 883,0 6-883,0-5 415,0 3-415,-8-4 0,-1 6 0,-15-2 0,-2-5 0,-6 4 0,-5-9 0,3 8 0,-3-8 0,19 10 0,13-3 0,27 6 0,11 9-617,10-5 617,0 5 0,-10-1 0,-2-6 0,-20 11 0,-10-13 0,-11 5 0,-19-13 0,-3 4 0,-12-9 617,0 3-617,-47-4 0,8-12 0,-50-3 0,16-13 0,-8 5 0,-5-4 0,2 11 0,-3-5 0,14 7 0,2 0 0,9 7 0,-1 1 0,1 6 0,0 0 0,0 0 0,-10 0 0,-1 0 0,11 0 0,-2 0 0,-18 0 0,21 0 0,-1 0 0,-22 0 0,-11 7-492,27-3 0,-3 2 372,6 2 0,-1 1 120,-10 0 0,-1 0 0,1 0 0,-1 0 0,-14 1 0,-3-1-492,-8-2 0,-1-3 164,27 0 0,0-1 0,0 0 0,-4-2 0,0-2 0,0 1 0,3 0 0,0 0 0,3 0-97,-17 0 0,1 0-67,-8 0 0,4 0 449,27 0 0,2 0 282,-6 0 1,1 0-240,-37-7 983,24 0 0,19-7 0,18 2 0,14-4 0,9 5 0,8-8-280,-2 8-703,7-3 0,-3 4 0,4 1 0,0 0 0,0-6 0,23 3 0,26 1 0,18 7 0,20 3 0,1 0-328,-8 1 0,0 0 0,4 0 82,-2 0 0,4 0 0,2 0 0,-2 0 0,-4 0 0,0 0 0,-2 0 0,-2 0-82,13 0 0,-4 0 0,-1 0 0,-6 0 0,-2 0 0,0 0 0,-1 0 0,-1 0 0,-5 0 2,9 0 1,-4 0-69,2 0 0,-1 0 394,-11 0 0,-5 0 0,17 0 0,-25 0 983,-30 0 0,-2 0 0,-11 0 0,-67 0 0,-8 0-492,4 1 1,-8-2-984,-9-7 0,-8-3 177,8 2 1,-6 0 0,-1-2 314,-4-4 0,-1-1 0,0 0 0,-3 0 0,-1 0 0,-1 0-246,21 5 0,-2-1 0,1-1 0,1 0-82,-15-6 0,2-1 0,-3 1 82,8 5 0,-3 1 0,-1 0 0,3-1 21,6-1 1,0-1 0,3 0-1,3 2 225,-5 1 0,3 2 0,2 0-328,0-3 0,1 0 0,7 1 238,2 4 0,4-1-2,-8-4 1,3 2 91,-16 2 983,25-2 0,29 7 0,8-5 0,11 0 0,38-7 0,29-6-492,-3 5 1,9 1-820,2 2 0,6 1 0,2 0 0,2-2 0,2 1 0,4 0 82,-1 4 0,5 0 0,0 2 0,-5 0-82,1-1 0,-4 2 0,3 1 82,-3 2 0,4 2 0,1 1 0,-4 0-62,7 1 0,-2 1 0,1 1 308,-12-1 0,3 0 0,0 0 0,0 0 0,-1 0 0,1 0 0,-1 0 0,-5 0 0,1 0 0,-5 0 0,2 0-328,4 0 0,1 0 0,-6 0 112,2 0 1,-4 0-6,2 0 0,-2 0 221,-12-1 0,-4 2 983,22 5 0,-28-5 0,-11 10 0,-21-10 0,0 4 0,-10-2 0,-44-2 0,-26 3-492,1-4 1,-9 0-820,2 0 0,-5 0 0,-1 0 0,-3 0 0,-2 0 0,-5 0 82,3 0 0,-7 0 0,0 0 0,6 0-82,-1 0 0,5 1 0,-5-2 82,-1-3 0,-5-2 0,0-1 0,4-1-82,-5 0 0,5-1 0,-4-3 108,10-1 1,-3-3 0,-1-1 0,3 1 219,-19-2 0,3 1 0,6 0-231,22 2 0,5-1 1,1 2 230,-28-2 0,6 3 0,35 5 0,4 0 0,-3 0 0,2 0 0,-18 0 0,21 1 983,48 7 0,37 0-231,59 0-752,-31 4 0,7 1 327,-11-2 1,5 1 0,0 1-267,5 4 1,0 3 0,3-1-62,7 1 0,2-1 0,0 2 0,-4 1 0,-1 2 0,-5-1 0,11 1 0,-2-1-260,11 0 0,-5 0 260,-36-2 0,-1-2-215,16-1 1,-1 0 214,20 14 0,-23-11 0,-22 0 983,-19-3 0,-3-3 0,-12 1 0,-4-4 0,-1 9-820,-4-4-163,0 3 0,0-3 0,0 1 0,0-1 0,0 0 0,0 0 0,0 0 0,0 0 0,0 0 0,16 7 0,31-2 0,34 6 0,-21-7 0,3-1-423,-11-2 0,-1-1 423,15 4 0,-2 0 0,25-5-422,8 0 422,-13-8 0,-28 0 0,-4 0 0,-28 0 0,-3 0 0,-12 0 828,0 0-828,-24-24 440,-12-1-440,-33-23 0,-7 10 0,-17-6-492,37 26 0,-3 2 402,-5-5 0,-1 1 90,6 6 0,0 2-307,-9-1 1,1 1 306,-31-4 0,-9 7 0,24 2 0,19 7 0,12 0 0,13 0 0,8 0 983,8 0-839,5 0 506,0 0-650,0 0 0,0 0 0,0 4 0,-6 6 0,-1 1 0,-5 9 0,0-4 0,0 0 0,0 4 0,5-9 0,-3 9 0,8-10 0,1 5 0,1-6 0,4 5 0,-1-4 0,-2 5 0,7-1 0,-3 2 0,-1-1 0,4 5 0,-3-10 0,4 5 0,0-6 0,0 0 0,0 0 0,0 0 0,0 0 0,16 2 0,12 0 0,17 8 0,27 4 0,5-1 0,0 0 0,5-7 0,-8 0 0,2-1 0,7-5 0,-19-2 0,-11-7 0,-17 0 0,-10 0 0,-5 0 0,-6 0 0,-1 0 0,-5 0 0,-4-8 0,-5-7 0,-25-8 0,-18-6 0,-13 8 0,5-3 0,-3 0-984,-41-6 954,30 0 1,-5 0-463,-3 8 0,-3 4 17,0-1 1,-3 1 474,-11-2 0,-2 2-492,-7 6 0,1 1 0,3-4 0,4 1 350,10 7 1,3 2-351,-3-1 0,3 3 368,14 2 0,1 2 124,-6-1 0,0 0 154,6-4 1,3 1-155,-38 1 983,15-5-481,18 7 481,3-6 0,9 4 0,7-4-2,3 1-370,7 4-611,0-5 124,7 6-124,1-4 0,13 2 0,0-2 0,6 4 0,0 0 0,48 0 0,22 0 0,-8 6 0,6 3-492,1 0 0,2 2 405,5 5 0,0 4-405,2 1 0,0 2 195,7 1 1,-1 0 296,-17-1 0,0-1-414,7 0 1,-1 0 413,-13-6 0,-2 0-194,43 15 194,1 1 0,-46-12 983,-1 3-964,-24-11 964,-8 2-391,-4-9 351,-42-1-943,-15-4 0,-43 0 0,31 0 0,-3 0-492,0 0 0,-2 0 258,-17 0 0,-3 0 234,-1 1 0,2-2 0,10-2 0,2-1 0,-4 0 0,4-1-241,20-3 1,3-1 240,-50 0 0,23-4 0,21 11 0,22-4 0,11 2 983,23 3-322,29-3-661,27 4 0,39 0-416,-42 0 1,1 0 415,11 0 0,1 0 0,-11 0 0,-1 0 0,11 0 0,-2 0-313,34 0 313,-1 0 0,-24 0 0,-26 0 0,-13 0 0,-19 0 0,-17 0 983,-31 0-633,-42-15-350,4-10 0,-8-6-328,16 10 0,-2-1 0,-3-4 0,-20-11 0,-4-5 0,1 2 0,14 10 0,2 1 0,-4-3 171,2 0 1,-4-4 0,-1 0-1,3 1-171,-9-6 0,3 1 0,-3-2 82,11 5 0,-3-3 0,1 1 0,0 0 0,4 3 0,0 0 0,2 1 0,5 3-65,0-1 1,5 3-1,-1 0-17,-4-2 0,-1 1 0,6 2 182,1 1 1,4 0 28,-2 1 1,4-1 116,-28-19 983,31 21 0,22 8 0,12 2 0,5 10 0,15 2 0,18 4 0,22 0 0,33 0 0,22 16-1475,-36-3 0,2 3 393,5 2 1,1 2 98,1 7 0,-2-1-429,-11-11 1,-1-1 428,3 6 0,-1 0 0,-8-6 0,0-2 0,1 1 0,-1 0 0,35 16 0,-30-15 0,-18 4 0,-10-7 983,-11-5-401,-2 3 350,-57-4-932,-20 0 0,8-3 0,-6 0-492,-5-2 0,-3 0 134,-6 0 1,-2 0 357,-5 0 0,-4 0-492,-11-1 0,-3 2 164,33 1 0,0 2 0,0-1 105,-1 1 0,0-1 0,3 2-269,-11 3 0,3 2 384,-7-1 1,4 1 107,23-2 0,3 0-63,-8 4 1,2-1 62,-30 6 983,32 3-625,17-8 625,15-2 0,7 0 0,10-1 0,1 0-596,4-1-387,16 2 0,11 7 0,38 13 0,12 9-492,-23-10 0,4 2 324,-3-5 0,1 1 168,8 5 0,-1-2 0,-13-8 0,0-2-320,9 6 0,-1-2 320,31 9 0,-36-16 0,1 0 0,-5-1 0,-1-2 0,38 3-93,-12-1 93,-3-9 0,-16-7 0,-1 0 983,-3 0-697,-20 0 395,11 0-681,-25 0 103,9 0-103,-15 0 0,-5-4 0,-35-10 0,-37-16 0,12 13 0,-5-2-492,-8-7 0,-4 0 35,-9 5 1,-4 1-36,-7-5 0,-1 1 0,0 3 0,-2 1 334,-7 3 1,5 2 157,27 4 0,4 1-283,-3 1 1,4 2 282,-22 6-1,0-7 1,19 3 983,21 4-360,18-5 360,17 3 0,1-2-520,80-13-463,15-6-492,0 10 0,13 1 164,-15-2 0,4 0 0,3 1 0,5 4 0,1 1 0,0 1 0,0-2 0,0 1 0,0 1 0,4 2 0,2 3 0,-5 0 0,-13 3 0,-3 0 0,-2 0 193,-6 0 1,-1 0 0,0 0-194,4 0 0,1 0 0,-5 0 81,0 0 0,-3 0-63,8 0 1,-2 0 309,-17 0 0,-3 0 983,31 0 0,-32 0 0,-22 0 0,-6 0 0,-16 0 0,-78 0-492,16 0 1,-7 0-662,-8 0 1,-7 0 0,0 0 169,6 0 0,1 0 0,-3 0-328,-20 0 0,-4 0 0,-4 0 82,11 0 0,-4 0 0,0 0 0,4 0-82,-9 0 0,3 0 0,-6 0 131,21 0 0,-6 0 1,-1 0-1,3 0 0,5 0-96,-15 0 1,6 0-1,-2 0 47,9 2 0,-3 1 0,2 0 0,4 0 127,0-1 1,5 1 0,-1 1 118,-9 5 0,-1 3 0,9-1 0,13-2 0,4 1 0,-21 7 0,1 1-76,-21 0 76,30 3 983,21-9-187,31-5-796,94-3 0,13-4 491,-4 0 1,8 0-1,-5 0 1,1 0-257,-26 3 0,1 0 1,1 1-554,8 0 0,3 0 0,-1 1 318,0 1 0,1 2 0,1 0-328,4 0 0,1-1 0,-1 1 0,-4-1 0,0 1 0,-4-1 41,16 3 0,-4 0-135,2 0 0,-7 0 422,-30-2 0,-3 0 491,6 1 1,-2-2 57,20 2 434,-20 3 0,-17-11 0,-15 4 0,-7-1 0,-14-3 0,-41 3 0,-55-4-857,20 1 1,-9-2-455,10-1 0,-6-2 0,-2-1 0,-13-2 0,-4-2 0,-5-1 82,12 0 0,-4-1 0,-3 0 0,0-1 49,13 1 0,-2-1 1,-1-1-1,2 2 0,1 0-49,-6 2 0,3 1 0,0 0 0,-3 0 49,7 0 0,-2-1 1,-1 1-1,2 0 0,4 2-49,1 1 0,4 1 0,1 1 0,-3-1 0,-15-2 0,-3-1 0,0-1 0,2 2 0,9 2 0,1 0 0,2 0 0,1 1-82,-19-1 0,1-1 0,7 3 0,23 1 0,4 2 0,1-1 9,-34-5 1,8 1 318,38 3 0,4 0 491,-8-3 1,3 0 491,-12 4 0,13 0 0,29 0 0,7-4 0,67 3 0,30-4-492,-3 5 1,-3 0 491,-20 0-492,-91 0 1,-30 0-1,-14 1 1,-11-2-820,-3-1 0,-9-1 0,5-1 0,25 0 0,3 1 0,0-2 77,-2-2 0,1 0 1,1-1-242,-24-2 0,3 0 181,8-4 0,1 0 311,-14 4 0,0-2-492,9-7 0,-2 0 164,22 11 0,-1 1 0,2-1 304,-18-11 1,3 1-469,14 8 0,1 0 414,-7-8 1,0 0 77,9 8 0,1 0 0,-10-4 0,-1 0 0,7 5 0,1 0 0,-2 0 0,0 0 491,11 0 1,0 1-123,-14-1 1,2-1-370,17 2 0,2 0 491,-6 3 1,1 0-291,-39-10 782,38 14 0,5-6 0,23 7-25,6 0 25,9 0-819,5 0 198,-11-5-362,-4 3 0,-28-9 0,-15 2 0,-30-7-276,37 11 1,-3 1 275,0-4 0,-2 1-492,-9 2 0,0 0 275,2-4 1,2 0 216,12 3 0,0 1 0,-6 1 0,1 0 0,13 0 0,1 0-277,-5 3 0,0 0 277,0-3 0,0 0 0,-6 4 0,-1 0 0,5 0 0,-2 0-492,-8 0 0,-2 0 426,0 0 0,1 0 66,-3 0 0,2 0 0,9 0 0,1 0 0,-7 0 0,1 0-42,-25 0 42,35 0 0,0 0 0,-23 0 983,12 0-681,22 0 257,13 0-559,8 0 983,12 4-731,6 1 349,4 7-601,0-3 0,0 3 0,0-3 0,0 0 0,9 5 0,5 16 0,24 11 0,9 25 0,-13-30 0,4 2-492,5 9 0,2 1 215,11 5 0,2 0-215,0 3 0,1 1 0,11 5 0,-2-3 468,-22-17 1,0-1-469,12 9 0,-1-3 462,-15-17 0,0 0 30,24 22 0,3 1 0,-9-18 0,0-2 0,12 9 0,1-5 0,-7-17 0,3-4-492,13 3 0,3-2 58,-1-5 0,3-2 434,-17 1 0,2 0 0,-1-2 0,-4-1 0,0-1 0,0-1 0,-1 1 0,1 0 0,1 0 0,2 0 0,2 1 0,-2-1 0,23 3 0,0 0 0,5 0 0,1 1 0,-8-1 0,-1 0-492,8 0 0,2 1 480,-34-4 1,1 0-1,0 0 12,5-1 0,0 1 0,1 1 0,-1 2 0,0 1 0,0-1 0,-4-2 0,0-1 0,-3 2 317,11 5 1,-4 0-318,2-5 0,-4 0 0,19 6 891,-1-5-891,-23-3 983,-22-7-46,-19 0 46,-3 0 0,-12 0-220,-75 0-763,-28 0-328,23-5 0,-13-3 0,-1-2 0,-7-2 0,-3-1 0,-6-4 131,25 2 0,-4-1 1,-2-2-1,-2-1 0,1 2 0,-2-1 0,-2 1 1,1-1-1,-2 0 0,-2-1 33,7 0 0,-2-1 0,-2-1 0,1 0 0,3 1 0,3 2-82,-16-4 0,6 2 0,0 0 0,-3-1 49,4 1 0,-3 0 1,-2 0-1,3-1 0,4 0-49,0-1 0,5-1 0,0 1 0,-1 0 0,-8 1 0,-2 0 0,0 0 0,1 1 0,3-1 0,-1 1 0,3 0 0,3 1-82,-5-5 0,5 2 0,-1 1 0,2 4 0,1 2 0,1-1 0,8-1 0,2-1 0,-1 0 230,-5 3 1,-1 0-1,0 1 98,5 0 0,0-1 0,-1 0 0,-9-3 0,-1 0 0,2-2 0,6 2 0,2-1 0,3 1 0,-20-5 0,3 0 491,-2-5 1,6 1-1,26 12 1,2 1-1,-6-4 1,1 0-1,10 1 1,4 3 491,-20-2 0,15-3 0,28 8 0,3 5 0,23 2 0,28 4 0,40 0-492,-17 0 1,7 0-485,20-1 1,7 2-8,-21 1 0,2 2 0,1 0-328,9-1 0,1 1 0,1 2 0,3 3 0,2 4 0,0-2 0,5-3 0,1 0 0,-1 2 0,-5 3 0,0 3 0,2-2 0,9-1 0,2-1 0,-4 1 0,-11 2 0,-2 0 0,-3 0-164,22 2 0,-3 0 289,-7-2 1,-7-1 693,-26-5 1,-4-2-381,4 2 0,-3-1-111,37 7 0,-35-2 983,-11-1 0,-18-1 0,-12-5 0,-5 2 0,-52 0 0,-24-2-492,6-2 1,-7-1-818,-15-3 1,-3 0 325,-7 0 0,-3 0-328,19 0 0,-2 0 0,-1 0 0,-5 0 0,-1 0 0,-1 0 0,0 0 0,-1 0 0,3 0 0,11 0 0,3 0 0,0 0 0,-1 0 0,1 0 0,4 0-139,-7 0 0,5 0 467,1 0 0,3 0 491,8 0 1,5 0 161,-6 0 330,11 0 0,24 0 0,15 0 0,47 0 0,28 0-709,-10 0 0,7 0-766,15 0 0,8 0 164,0 0 0,8 0 0,1 0 0,-1 0 0,0 0 0,5 0 82,-4 0 0,6 0 0,-1 0 0,-7 0-82,-1-1 0,-7 1 0,5 1 82,-5 1 0,5 1 0,0 0 0,-5 1-82,6 0 0,-5 1 0,4 0 82,-6 1 0,3 0 0,2 1 0,-2 1 0,-4 0 0,-1 1 0,0 1 0,-1 0 0,-3-1 0,0 0 0,-2 1 0,0 1-82,22 4 0,-2 3 0,-1-3 0,-4-2 0,-1-1 0,-7 0 604,9 8 0,-4-2-276,-21-10 0,2-2 0,-7 2 491,-4 8 1,-3 0-1,13-5 1,-3-2 491,22 14 0,-31-9 0,-23-3 0,-19-1 0,-6 0 0,-22 0 0,-46 3-492,7-5 1,-7 0-438,-24-3 0,-6 0-54,-9 0 0,-5-2-328,20-2 0,-3-1 0,1-1 0,4 1 0,1 0 0,-3 0 0,-13 0 0,-3 0 0,2 0 211,8 0 1,2 0-1,3 0 117,10 0 0,3 0 0,0 0-328,-1 0 0,0 0 0,6 0 143,-1 0 1,3 0-4,-7 0 1,3 0 187,-22 0 983,24 0-167,28 0 167,15 0 0,119 0-492,-34-4 1,9-2-820,14 1 0,11 0 0,4 1 82,-14 0 0,3 1 0,2 0 0,2 0 49,-9 0 0,1 0 1,2 1-1,2 0 0,1 0 33,-8 2 0,3-1 0,1 2 0,0-1 0,-3 0 0,-2 0-82,19 0 0,-5 0 0,0 0 0,4 0 49,-7 0 0,4 0 1,1-1-1,-2 1 0,-5 1-49,-3 1 0,-5 1 0,0 1 0,3 0 49,-5 0 0,3 1 1,1 1-1,-2-1 0,-6 1-131,18 2 0,-6 0 0,-2 2 0,-3 3 0,-1 3 0,-9-3-14,-14-3 1,-3 0 832,13 3 1,-3 1 491,14 0 0,-25-1 0,-34-6 0,-8-3 0,-9 1 0,-72-4 0,-31 3-995,27-4 0,-12 0 0,-4 0 12,9 0 0,-4 0 0,-3 0 0,-1 0-197,5 0 0,-2 0 1,-2 0-1,1 0 0,0 0-49,-15 0 0,1 0 0,-1 0 0,-2 0 49,14 0 0,-1 0 1,-1 0-1,1 0 0,3 0-49,-5 0 0,2 0 0,3 0 0,1 0-82,-14 0 0,4 0 0,-1 0 0,-7-3 0,-1-1 0,12 0-164,14 4 0,5-2 453,-22-7 1,4 0 529,35 8 1,6 0 491,-27-7 0,39 8 0,30 0 0,54 0-492,8 0 1,11 0-165,-2 0 1,6 0 0,3 0-290,15-1 1,5 0 0,3 3-285,-10 4 0,3 4 0,2 1 0,0 0 0,4 0 0,2-1 0,0 2 0,1 3 49,-12 0 0,1 2 1,1 1-1,-2 1 0,-3-2 28,3 0 1,-4 0 0,0-1 0,2 0-78,11 2 0,4-1 0,-2 0 0,-4-1-82,7 1 0,-5-1 0,-2-1 0,-7-3 0,-2 0 0,1 0 0,3 3 0,1 1 0,-9-3 627,-8-3 1,-5 0-300,11 8 0,-4-1 0,-21-9 0,-6 1 0,14 11 983,-24-8 0,-15-2 0,-12-1 0,-22 2 0,-46 1 0,-38-4-492,23-4 1,-6-1-1,-17-2 1,-8-2-738,28 1 0,-5 0 0,-3 0 0,2 0 0,4 1 0,-1-1 0,1 1 0,-2-3 62,-6-1 0,-1-2 0,-1 0 1,2-1-63,4 0 0,1 0 0,1-1 0,1-2-82,-17-5 0,3-3 0,-1 0 82,19 5 0,-2-1 0,2 1 0,3 0-82,-4 0 0,4 0 0,0 1 67,-3-1 1,1 2-1,4 0 261,-5 0 0,2 1 491,-12-4 1,-1-1-1,10 3 1,4 1-1,20 1 1,3 1-1,-5 0 1,3 1 491,-16-1 0,2-6 0,22 1 0,13 2 0,3 0 0,11 5 0,6-3 0,71 8-900,6 0 0,12-2-411,-8 0 0,5-2 0,5 2 82,-2 2 0,4 1 0,2-1 0,1 0 0,4-1 0,1-1 0,1 0 0,-2 1 0,-9 1 0,-2 1 0,2 0 0,7 1 82,-1-1 0,7 0 0,4 0 0,2 0 0,-4 0 0,-6 0-82,11 0 0,-6 0 0,-1 0 0,5 0 49,-4 0 0,4 0 1,2 0-1,-2 0 0,-3 0 0,-10 0 0,-1 0 1,-2 0-1,-4 0 0,-7 0-131,2 0 0,-8 0 0,5 0 82,6-1 0,7 1 0,-1 0 0,-7 1-246,22 3 0,-5 1 164,-24-4 0,0-1 0,-3 2 29,9 5 0,-5 2 790,-13-5 1,-6 0 491,-2 4 0,-4 3 0,-30-10 0,-4 8 0,-66-4 0,-26 0-492,7-3 1,-8 0-229,-6-2 1,-8 0-264,3 0 0,-8 0 0,0 0-328,4 1 0,1-1 0,-4-1 82,3-3 0,-5-2 0,-1-1 0,7 0-82,-2 0 0,4-1 0,-2-2 82,11-4 0,-5-3 0,3 0 0,7 1-82,10 3 0,6 2 0,-2-1 0,-21-4 0,-4 0 0,7 2-164,-4-2 0,4 3 571,-10 2 1,4-1-80,23-1 0,4 0 491,11 4 1,5 2 491,-7-7 0,17 7 0,15-2 0,11 4 0,87 0-492,-15 2 1,11 2-695,6 5 1,10 4 0,3 3 202,-15 2 0,3 3 0,1 2 0,3 1-197,-6-1 0,4 2 1,0 1-1,2 1 0,-1 1 0,5 4 0,1 2 1,0 1-1,-1-1 0,-2 0-49,11 2 0,-2-1 0,-1 1 0,4 1 49,-10-2 0,4 2 1,0 1-1,-3-2 0,-4 0-49,-3-1 0,-4-1 0,-2 0 0,4 1 49,-3 0 0,4 2 1,1 0-1,-3-2 0,-7-2-131,10 3 0,-7-4 0,1 1 0,7 3 0,2 0 0,-10-5-164,-13-7 0,-5-2 983,9 5 1,-3 0 491,24 9 0,-38-11 0,-13-2 0,-19-8 0,-13-5 0,-44-1-492,-19-3 1,-11-2-1,-16 2 1,-10-2-386,6-4 0,-8-4 0,-1 0-352,22 3 0,-1-1 0,-1-1 0,-2-1 0,-7-2 0,-3-3 0,1 0 0,2 0 0,11 1 0,2 1 0,1-1 0,-4 2 0,-11-1 0,-5 2 0,2 0 0,9 1-82,12-2 0,7 0 0,-4 2 0,-27 0 0,-6 2 0,11-1 23,18 0 0,3 0 305,-16-1 0,3-1 983,-14-4 0,13 5 0,37-2 0,19 9 0,13-2 0,10 0 0,65 3-492,-1-1 1,11 0-820,-2 2 0,7 0 0,5 0 94,-6 0 0,4-1 1,2 1-1,2 1 234,13 1 0,3 2 0,0 0 0,-3-1 0,-14 0 0,-3 0 0,0 0 0,5 0-197,-1 2 0,6 1 1,0 0-1,0 0 0,-6 0-49,0 0 0,-3 0 0,-3 0 0,1 0-82,20-1 0,-2 1 0,0-2 0,1 1 0,0-1 0,-9-1-164,-5-2 0,-5-2 0,3 1 0,-1 0 112,-9 0 0,-6 0 1363,14 0 0,-20 0 0,-23 0 0,-20 0 0,0 0 0,-76 0 0,-19 0-492,-4 0 1,-10 0-507,27 1 1,0-1 0,-3-1 14,-12-2 0,-4-1 0,-1 0-328,-3 4 0,-2 0 0,-1-2 82,16-3 0,-1-1 0,-1 0 0,1 0-82,-21 1 0,0 1 0,-1 0 161,22 0 0,-1 1 0,1-1 1,1 0 166,-17-3 0,1-1 0,5 2 0,15 4 0,3 2 0,0 0-328,-1-4 0,1 0 0,4 1 125,-6 3 1,3 0-147,-8 0 1,2 0 348,12 1 0,3-2 983,-37-5 0,22 4 0,20-4 0,12 0 0,14 0 0,1-5 0,7 0 0,9-4 0,-1 4-552,12-3-431,-8-1 0,8-1 0,-4-5 0,5-6 0,0-3 0,5-5 0,2-1 0,5 0 0,0-8 0,1-1 0,-6-27 0,-1 5 0,-6-27-455,-10 45 1,-3 0 454,1 0 0,-4-1 0,-16-12 0,-6 0-492,4 10 0,-3 0 342,-6-6 1,-4-1 149,-7 2 0,-4 2 0,2 2 0,-1 4 0,3 9 0,-2 3 0,1 1 0,0 5-266,-31-2 266,0-5 0,11 15 0,21 3 0,17 13 837,5 1-837,16 6 983,5 0-644,40 0-339,26 0 0,42 8-492,-37 0 0,4 3 196,11 2 1,1 4 295,2 5 0,-2 2-471,-9-6 0,-3 1 471,-4 2 0,-3 1-388,29 15 388,0-4 0,-19-3 0,-15-11 0,-23-7 983,-7-2-226,-7 0 226,-10-1-952,-1 0 419,-20-4-450,-21 5 0,-30-2 0,-30 8-492,37-11 0,-3-1 0,-19 6 0,-3-2 427,-7-6 0,-3-2-263,19 3 0,-2 1 0,-1-1 0,0-3 0,0 0 0,0 0 0,0 0 0,0 0 0,0 0 256,2 0 1,-1 0 0,2 0 71,2 0 0,0 0 0,6 0-492,-9 0 0,2 0 411,-14 0 0,6 0 81,-9 0-120,36 0 0,2 0 120,-21 0 983,21 0-387,22 0 387,11 0 0,12 0 0,4-4 0,44-3 0,4 2-905,7-2 0,5 1-78,-5 4 0,0 2-492,16-4 0,3 0 225,5 3 1,4 2-226,11-1 0,5 0 164,-23 0 0,2 0 0,0 0 116,0 0 1,1 0-1,-1 0 212,5 0 0,-1 0 0,1 0 0,0-1 0,0 1 0,-1 1 0,-4 1 0,0 1 0,1 1-328,6 2 0,3 2 0,3 1 82,-4 3 0,6 2 0,-2 1 0,-4-1-82,-5-1 0,-4-1 0,9 2 131,3 1 0,10 2 1,5 1-1,-2-1 0,-8 0-49,-8-3 0,-6 0 0,1 0 0,5 1 49,7 1 0,6 2 1,2 0-1,1 1 0,-2-1 0,-5-1 0,-1 1 1,0 0-1,0-1 0,0 1 0,2 0 0,1 0 1,0 0-1,-2-1 0,-3-1-49,5 1 0,-3-3 0,-1 0 0,2 1 49,-9-1 0,3 0 1,1 1-1,-5-2 0,-8-2-59,-1-3 1,-8-1 0,5 2 415,3 1 1,7 3 0,-2-1 0,-7-1-161,21 1 0,-6-1 491,10 4 1,-3 0-1,-20-6 1,-7 0 491,16 6 0,-18-7 0,-39-3 0,-3-1 0,-12-3 0,-8 7 0,-21-7 0,-44 10-492,1-9 1,-7-2-1,-16 4 1,-3 0-336,-2-4 0,-4 0-484,17 0 0,-4 0 0,-1 0 0,4 0 0,-1 0 0,-8 0 131,9 0 0,-6 0 1,-4 1-1,0-1 0,1-1 0,3-1 0,1 0 1,-1-1-1,-1 0 0,-3-1 33,4 1 0,-3-2 0,-2 1 0,0-2 0,1 1 0,2-2-33,-12-1 0,1 0 1,1-2-1,2 0 0,3 0-49,-1-3 0,3 0 0,1 0 0,-2-1 49,10 3 0,-2 0 1,-1 0-1,3 0 0,4-1-131,-24-4 0,7 0 0,1 0 0,5 1 0,1 0 0,1 0 0,2-1 0,0 1 0,8 1 32,3 0 0,5-1 787,-4-2 1,3 0-1,16 8 1,5 0 491,-10-12 0,23 10 0,19 1 0,5 0 0,7 1 0,4 0 0,0-5 0,9-2 0,26-16 0,37 3-492,-18 8 1,5 1-984,12 5 0,10 2 164,7-3 0,9 0 0,-4 3 0,-23 7 0,-4 2 0,7-1 82,12-4 0,8-2 0,2 1 0,-8 3-82,-2 4 0,-5 4 0,4-2 82,-8-2 0,4 0 0,0 0 0,-6 1-82,1 1 0,-4 1 0,0 1 0,5-1 0,1 0 0,-6 0-164,1 0 0,-3 0 335,2 0 0,-2 0 157,-11 0 0,-5 0 983,13 0 0,-20 0 0,-24 0 0,-7 0 0,-6 0 0,-67 0 0,-8 0-492,-15 4 1,-11 1-984,7-4 0,-3 1 415,13 1 0,-4 0 0,0 0 77,1-2 0,-1-2 0,0 1 0,-1 0 0,0 0 0,3 0 0,-14 0 0,3 0-492,-8 0 0,4 0 135,26 0 1,2 0 356,-12 0 0,0 0-363,7 0 0,3 0 363,10 0 0,2 0-34,-44 0 34,23 0 983,13-6 0,23 0 0,4-1 0,14 2 0,5 1-355,6-1-628,83 0 0,-19 3 0,8 1-328,8 0 0,10 2 0,2-1 0,7 0 0,3 0 0,5 0 82,-12-1 0,4 0 0,3 0 0,0 4 49,-12 2 0,1 2 1,1 1-1,1 2 0,1 0 0,6 1 0,0 0 1,2 1-1,0 2 0,2 1 33,-10 1 0,2 1 0,0 1 0,1 1 0,0 1 0,-1-1 0,2 1 0,-1 0 0,1 1 0,0-1 0,-3 0 0,-3 0-33,2 0 0,-3-1 1,-2 0-1,1 1 0,2 0 0,11 2 0,4 1 1,-1 0-1,-5 0 0,-11-3-131,-11 0 0,-8-2 0,5 1 82,10 2 0,8 1 0,-1 1 0,-10-4-246,11 2 0,-5-1 0,10 5 0,-3-1 350,-20-9 1,-8-2 1124,9 8 0,-21-8 0,-24-3 0,-8-4 0,-9 1 0,-100-1-492,38-4 1,-7 1-165,-10-1 1,-9-1 0,3 0 163,-15 0 1,-1-2-820,11 1 0,-4 0 0,3 0 138,15 1 0,2 0 1,-3-3 189,-18-3 0,-3-3 0,5 1-492,-4 2 0,1-2 164,5-6 0,-4-4 0,12 2-164,24 6 0,0-1 295,-25-6 1,-12-4 0,10 2 196,22 4 0,3-2 362,-34-8 1,0-2-363,26 4 0,6 2 983,-34-8-492,45 7 1,1-2-217,-18-7 708,0-7 0,1 3 0,18 14 0,13-3 0,5 11 0,16-3-478,1 6-505,6 0 0,9-5 0,39-7 0,25-7 0,-4 9 0,8 2-492,2 2 0,5 1 164,-16 1 0,3-1 0,-1 1 123,28-3 0,-2 0 205,-12 1 0,-1-1-492,2 2 0,-4 0 417,-25 6 1,-2 0 74,12-1 0,-3 0 0,18-6 0,-5 7 0,-33 2 0,-9 2 983,-16 3 0,-5-3 0,-39-8-421,-17 2-562,-6-5 0,-7-1-492,-2 2 0,-2 0 101,-17-5 1,-3-1-102,-7 0 0,-1 0 164,25 5 0,-2 1 0,4 1 85,-17 0 0,1 2-249,-15-4 0,4 1 226,26 9 1,2 0 2,-7-4 1,1-1 262,13 5 0,4 0 983,-22-2-626,21 2 626,17 4 0,14-5 0,9 6 0,67 0-727,24 0-256,-9 0 0,5 0-492,2 0 0,1 0 417,7 0 0,-2 0 75,-20 1 0,-2-2-374,14-3 0,-3 0 374,19 2 0,9-5 0,-15 7 0,-26 0 0,-12 0 0,-17 0 0,-12 0 983,-2 0-176,-5 0 16,-38 0-823,-19-7 0,-51 5 0,10-5-400,30 6 0,1 2 400,-31-1 0,35-4 0,0 0 0,-32 3 0,11-7 0,14 8 0,16 0 0,15 0 0,9 0 0,12 0 800,4-3-800,51 2 0,34-3 0,-16 4 0,6 0-492,11 0 0,3 0 0,6 0 0,3 0 164,-24 0 0,3 0 0,4 0 82,4-1 0,5 0 0,3 1 0,-3 2 0,-5 5 0,-2 2 0,0 1 0,1-1 0,4-3 0,0-1 0,0 0 0,0 5 99,-2 6 1,0 3 0,-2 1-1,-2-2 147,7-1 0,-3-2 0,2 2-246,-9 0 0,1 2 0,0-1 0,-4-2-82,-2-3 0,-3-2 0,0 2 0,3 3 0,1 2 0,-5-2 214,1-1 0,-3-2 568,9 2 0,-3-1-454,-16-1 0,-5-1 983,16 2 0,-27-3 0,-9 0 0,-13-5 0,0-1 0,-10-1 0,-48 7 0,-23-4-534,6-2 0,-8 0-941,-13-4 0,-5-2 0,-5 1 0,-5 0 164,20 0 0,-3 0 0,1 0 0,5 0 0,0 0 0,-1 0 0,-5 0 0,0 0 0,4 0-164,-6 4 0,-1-1 164,4-2 0,-5-1 0,7 1 225,5 3 0,0-1 103,1-3 0,-4 0 0,4 0-492,-7 4 0,3 1 424,-1-4 0,-1 0 68,-6 3 0,0 0 0,5-4 0,0 0 0,-7 4 0,3 0 0,22-3 0,2 0 491,-3 4 1,2-1-229,-29-4 720,10 0 0,5 0 0,26 0 0,9 0 0,15 0 0,8 0 0,66 0-896,26 0-87,-5-1 0,9 2-492,8 3 0,3 1 164,-27-1 0,1-1 0,1 2 0,8 5 0,2 2 0,1-1 0,-1-3 0,0-1 0,2 3 0,4 3 0,1 3 0,-1-2 153,-4-5 1,0-2-1,-4 2 175,14 6 0,-1 0-492,7-5 0,-5 0 256,-24 3 0,-4 0-60,8-3 0,-1 0 296,-13 3 0,-4-1 983,21 3-10,-26-3 10,-13-4 0,-19 0 0,-2-7 0,-4 7 0,-5-3-362,-1 4-621,-28 1 0,-15 2 0,-47 3 0,38-6 0,-4-2-492,-20-1 0,-5-2 74,1 1 0,-3-2-74,-18-3 0,-4 0 164,35 0 0,-1 0 0,-1 0 146,-4 0 1,-2 0 0,4 0 181,-13 0 0,3 0-492,-9 0 0,4 0 467,33 0 0,2 0-20,-6 0 0,2 0 45,-21 0 983,20 0-500,18 0 500,15 0 0,12-4 0,6-1-65,36-4-918,31 4 0,-5 3 0,10 0-328,1 2 0,8 0 0,1 0 0,2 0 0,1 0 0,6 0 82,-3 0 0,7 0 0,-1 0 0,-5 0-82,1 0 0,-4 0 0,4 0 82,1 2 0,5 1 0,1 1 0,-6 0-82,0 0 0,-4 0 0,0 1 0,3 2 0,0 1 0,-2 0 0,-6-1 0,-2 0 0,-5 0-164,1 2 0,-3 0 0,14-4 0,-1 0 482,-23 3 1,-3-1 9,42-6 983,-45 5 0,-16-6 0,-9 0 0,-13 4 0,0-3 0,-10 8 0,-29 11 0,-26 3-492,7-3 1,-7-1-890,-15-4 1,-7-3 397,-11 2 0,-5-1-328,23-5 0,-2-1 0,-2-1 0,-2 2 0,-2-1 0,1 0 103,-1 0 1,0 1 0,3-2 224,-13 1 0,3-2-492,-8 1 0,2-2 318,22-3 0,2-2-233,-7 1 1,0 0 406,6 0 0,3 0 0,6 0 0,0 0 0,-6 0 0,-1 0 0,10 0 0,0 0 0,-9 0 0,-1 0 0,8 0 0,-1 0 0,-7 0 0,-2 0 0,1 0 0,-1 0 0,-12 0 0,2 0 0,21 0 0,1 0 491,-9 0 1,2 0-347,-28 0-145,-1 0 0,13 0 983,20 0 0,17 0 0,14 0 0,9 0 0,5 0-719,56 0 145,-15 0-409,59 0 0,-5 0 0,-17 0-492,1 0 0,1 0 387,16 0 105,-8 4 0,1 0 0,3-2-301,-25 6 1,-1 0 300,20-6 0,9 11 0,-2-5 0,-20 1 0,-16-3 0,-13-1 0,-14-4 983,-5 3-910,-2-4 561,-5 5-634,-4-1 0,-23 9 0,-4-7 0,-28 2 0,13-8 0,-7 0 0,8 0 0,7 0 0,2 0 0,11 0 0,1 0 0,58 0 0,7 0 0,3 0 0,7 0-492,0 0 0,3 0 298,4 0 0,4 0-298,17 0 0,3 0 0,2 0 0,1 0 340,-27 0 0,0 0 0,0 0 152,4 0 0,0 0 0,0 0 0,-3 0 0,0 0 0,-3 0 0,12-1 0,-2 2-492,12 2 0,-3 2 353,-25 0 1,-2 1 138,7 2 0,-1 1-80,-6-4 1,-4 0 79,21 8 983,-20-11-871,-17 8 871,-10-9 0,-12 3 0,-1-4-23,-9 4-748,3 1-212,-34 0 0,-10 5 0,-32-8 0,-27 12-492,45-13 0,-1 0 340,-15 2 1,-3 2 151,-6-1 0,-2 0 0,-1-2 0,2-1 0,10 3 0,2 1 0,-2-1 0,2-1-292,-25-1 292,-8 6 0,22-8 0,21 0 0,17 0 0,14 0 0,9 0 983,67 0-699,24 0-284,-10 0 0,7 0-492,14 0 0,4 0 164,-25 0 0,1 0 0,0 0 156,5 0 0,0 0 0,2 0-156,7 0 0,2 0 0,-1 0 0,-8 0 0,-1 0 0,-3 0-95,20 0 1,-3 0-70,9 0 0,-6 0 332,-31 0 1,-3 0-8,7 0 1,-1 0 166,32 0 983,-39 0 0,-10 0 0,-18 0 0,-13 0 0,0 0 0,-46 0 0,-7 0-619,-49-14-364,38 1 0,0-1-578,-40-13 578,31 7 0,-1 0 0,-30-5 0,36 8 0,-1 1 0,-43-10 0,11-3 0,2 12 0,11-4 0,0 6 0,-22-1 0,25 2 0,-23-2 0,29 2 0,-20-1 0,9 0 0,0-6 0,13 6 0,16-4 0,9 7 0,10 6 0,6-4 578,5 5-578,1-1 0,6-2 0,4 4 0,1-5 0,28 0 0,24-2 0,29-2 0,-23 8 0,0 1-519,35-10 519,-31 10 0,1-1 0,29-11 0,-34 11 0,0 1 0,42-11 0,-18 7 0,-14 0 0,-21-3 0,-13 9 0,-3-3 0,-11 1 0,-2 3 519,-5-3-519,10 4 0,21 0 0,25 14 0,21-3 0,0 18-550,8-12 550,-18 11 0,-2-12 0,-12 4 0,-23-8 0,-4 0 0,-19-6 0,-2 3 0,-5-8 550,-43 3-550,-5-4 0,-52 0 0,5 0-316,32 0 1,0 0 315,-35 0 0,37 0 0,-1 0 0,-33 0 0,0-7 0,2-1 0,20-6 0,9 0 0,18 2 0,10 6 0,6-3 0,0 7 631,5-6-631,-4 2 0,4-4 0,-5-1 0,0 1 0,0-1 0,5 5 0,-3-3 0,8 3 0,-3 1 0,9-3 0,1 3 0,-9 0 0,-6-4 0,-14 2 0,-11-11 0,7 4 0,-15-11 0,15 12 0,-7-6 0,15 8 0,1 4 0,7-2 0,6 8 0,4-8 0,3 8 0,0-3 0,-2 4 0,-8 0 0,2 0 0,-5-5 0,5 4 0,-10-4 0,8 5 0,-9 0 0,6 0 0,0 0 0,0 0 0,5 0 0,-4 0 0,9 0 0,-3 0 0,5 0 0,-1 0 0,1 0 0,0 0 0,0 0 0,0 0 0,42-15 0,5 4 0,32-12 0,1 2 0,4 5-634,11-13 634,10 11 0,-38 2 0,-1 0 0,25-1 0,-26 5 0,-1 0 0,19-3 0,22-1 0,-12 8 0,-1 1-20,-10 7 20,-8 0 0,-3 0 0,-9 0 0,-8 0 0,-2 0 632,-14 0-632,-1 4 22,-7 7-22,0 0 0,0 9 0,-5-4 0,-1 5 0,0 0 0,-3 0 0,9 7 0,-2 8 0,5 2 0,2 13 0,-1-6 0,2 8 0,-2-8 0,1 7 0,-1-7 0,1 0 0,-1-1 0,-6-1 0,5 2 0,2 3 0,2 3 0,12-1 0,-3 6 0,5-6 0,1 7 0,-11-24 0,-1 5 0,-15-18 0,-1-4 0,-6-2 0,0-4 0,1-5 0,-39-38 0,-14-15 0,4 7 0,-4-4-492,-7-9 0,-1-2 106,4 5 1,3 1 385,2-3 0,1 0-478,-1 2 1,2 0 477,9 6 0,2 0 0,-5-1 0,1 1 0,-14-33 0,13 23 0,15 12 0,2 13 983,6 3-302,5 11 302,1 1-920,1 1-63,2 3 0,-2-15 0,4 9 0,-6-18 0,5 6 0,-4-7 0,-1 1 0,5-1 0,-4 7 0,5 1 0,0 7 0,0 0 0,0 0 0,0 5 0,0 2 0,0-1 0,0-1 0,0 0 0,0-3 0,0 3 0,0 0 0,0-4 0,-4 10 0,3-5 0,-3 6 0,4-5 0,0 3 0,0-4 0,0 6 0,0 0 0,0 0 0,0-1 0,0-4 0,0 3 0,0-3 0,0 5 0,0 0 0,27 4 0,3 1 0,35 17 0,-10 2 0,9 27 0,-1-5 0,-3 20 0,12-11 0,-15 8 0,-1-11 0,-10 2 0,-12 1 0,2-6 0,-10 3 0,5 1 0,-6 1 0,0 0 0,2 7 0,-3-15 0,-5 7 0,4-9 0,-11-6 0,5 5 0,-6-11 0,0 4 0,-1-6 0,0-5 0,-4 4 0,-2-5 0,0 1 0,-3 4 0,3-10 0,0 4 0,-3 1 0,3-5 0,-4 4 0,0-4 0,4-1 0,-33-35 0,-1-4 0,-23-17 0,-3-8 0,7 12 0,-10-10 0,9 5 0,-7-3 0,15 9 0,-4 1 0,15 12 0,3 6 0,12 2 0,1 5 0,0 1 0,5 6 0,-5-1 0,1 0 0,3 1 0,-9-6 0,4 4 0,-5-9 0,0 8 0,0-8 0,0 8 0,0-8 0,0 9 0,5-4 0,2 9 0,5-2 0,0 7 0,39 40 0,-7-11 0,12 9 0,5 2 0,23 14-492,-19-20 0,3 1 429,-1 3 0,1 1 63,6 2 0,-1-1 0,-10-5 0,0 0-269,3 3 1,-1-2 268,26 20 0,1 0 0,-3-2 0,-18-11 0,-2 0 0,-10-10 0,1 6 0,-3-12 983,14 30-887,-11-26 472,26 28-568,-15-17 0,15 5 0,-6 4 0,-3-14 0,0-1 0,-18-11 0,-2-5 0,-16-4 0,-4-5 0,-1-1 0,-6-4 0,0-1 0,-40-10 0,-7-9 0,-49-9 0,1-7-492,27 13 0,-3 1 353,7 4 0,-4 0 139,-20-5 0,-3-1 0,10 5 0,2-1 0,5 1 0,0 0 0,-2-4 0,5 2-146,-17-1 146,-16-7 0,31 10 0,9 1 0,18 1 0,15 5 0,7-2 983,6 8-714,4-7-113,-3 3-156,7-4 0,8-3 0,20 6 0,23-1 0,14 0 0,1 5 0,16-4 0,-4-1 0,9 5 0,-3-5 0,-26 7 0,-5 0 0,-16 0 0,-12 0 0,-3 0 0,-12 0 0,0-4 0,-66-1 0,-9-8 0,5 7 0,-12 0 0,1 1-492,-10 0 0,-3 0 164,1-2 0,-6-1 0,1 1 0,5 2 0,0 1 0,-7-1 131,15 3 0,-6-1 1,-4 1-1,1 0 0,2-2-49,-13-1 0,2-2 0,-1 0 0,-4 3 49,2 2 0,-6 1 1,0 2-1,3-1 0,7-1-49,10-2 0,7-1 0,1 1 0,-4 1 0,-16 1 0,-3 1 0,0 0 0,4 1 0,16-1 0,2 0 0,1 0 0,-3 0 0,-9 0 0,-2 0 0,-2 0 0,-3 0 49,3-3 0,-4 0 1,-1 0-1,0-1 0,5 2-49,-8 1 0,3 1 0,2-1 0,-2-1 0,-1-2 0,0-3 0,0 0 0,3 2 0,6 1 0,2 0 0,2 1 0,3 0-82,-9-1 0,3 1 0,-3-2 292,8 0 0,-3-1 1,0 0-1,1 0 36,4 0 0,1 0 0,1 0 0,0 0 0,-21-3 0,1 1 0,1-2 297,6-1 0,1-1 0,2 1-297,7 0 0,2 0 0,3 0 491,-16 1 1,4-2-1,5-3 1,5 1-1,21 9 1,3 1-1,3-3 1,2 0 491,-30 5 0,34-4 0,23 6 0,-21 0 0,-12 0 0,-42 0-492,40 0 1,-2 0-1,-8 0 1,-2 0-254,-6 0 0,0 0-238,3 0 0,-1 0 0,-12 0 0,0 0-492,12 0 0,-1 0 410,-15 0 1,0 0 81,11 0 0,1 0 0,-5 0 0,0 0 0,6 0 0,1 0 0,0 0 0,-1 0 0,1 0 0,0 0 0,-1 0 0,1 0-393,5 0 0,2 0 393,11 0 0,1 0 0,-3 0 0,1 0 0,8-4 0,0 0 0,-6 0 0,1-1-53,-42-11 53,22 1 847,13 7-847,9 2 983,8 6-64,-6 0-7,13 0-912,-6 0 65,9 0-65,5 0 0,-4 0 0,11 0 0,-4 0 0,6 0 0,0 0 0,-15 0 0,-3 0 0,-23 0 0,-12 0 0,-24 8-446,43-3 1,-1-1 445,6 1 0,0 0 0,-9 3 0,1 0-383,-30-6 383,-10 5 0,15-7 0,26 0 0,11 0 0,19 0 0,11 0 0,1 0 873,70 0-873,-12 0 0,15 0 0,6 0-492,-8 4 0,1 1 458,17-5 0,4 2-458,12 6 0,3 2 164,-22-6 0,2 0 0,1 0 88,-2 0 1,1 0 0,2 0 239,7 3 0,2 0 0,-1 0-328,-4-3 0,0 0 0,0 1 0,0 1 0,0 2 0,-1 0 88,0-1 1,-1 1 0,1-1 239,0 0 0,-1 1 0,0-1 0,-3 1 0,-1-1 0,1 0 0,3 0 0,1 0 0,-1 1 0,-4 2 0,-1 0 0,-1 1-328,1 0 0,0 1 0,0-1 8,0 0 1,0 0 0,0 0 319,2 3 0,-1 1 0,-4-3 0,9-1 0,-3-1 63,6 4 1,-4 1-64,-25-7 0,-3 0 491,1 0 1,0 0 308,45 8 183,-39-8 0,-10-2 0,-18-1 0,-13-4 0,0 4 0,-6-5-24,0 0-959,0 0 0,-1 0 0,7 0 0,0 0 0,6 0 0,-5 0 0,-2 0 0,-5 0 0,0 0 0,0 0 0,0 0 0,-54 0 0,-7 0 0,1 0 0,-2 0 0,-25 0 0,27 3 0,-1 2 0,-28 4 0,27-1 0,-1 0-415,-43 8 415,1 0 0,10 0 0,2-1 0,11-1 0,8-5 0,11 2 0,10-9 0,8 3 0,7-5 0,7 0 0,8 0 415,5 0-415,63 0 0,0 7 0,0-3 0,5 1-492,-6 2 0,1 2 475,7 0 1,2 0 16,-2-1 0,3 1 0,9 1 0,1-1 0,-5 0 0,0 0 0,1 1 0,-2-2 0,-11-2 0,-1-2-115,-2 0 1,-3 0 114,25 3 0,-2-6 0,-12 6 0,-16-7 0,-15 0 983,-4 0-961,-17 0 219,4 0-241,-5 0 0,0 0 0,4 0 0,-4 0 0,9 0 0,-2 0 0,12-6 0,-6 0 0,6-5 0,-1 0 0,-4 0 0,-1 1 0,-8 0 0,-5 5 0,0-3 0,1 7 0,-1-4 0,-54 5 0,-31 0 0,13 0 0,-7 0-492,-11 0 0,-3 0 0,-6 0 0,-2 0 0,0 0 0,-1 0 164,23 0 0,-1 0 0,1 0 30,-23 0 1,0 0 297,-6 0 0,1 0 0,6 0 0,2 0-492,6 0 0,0 0 191,1 0 0,1 0 301,7 0 0,0 0 0,-1 0 0,1 0 0,0 0 0,-1 0 0,1 1 0,0-2 0,-8-7 0,1-2 0,4 4 0,2 0-338,10-4 1,2-1 337,-2 3 0,2 0 0,14 3 0,0 1 0,-5-1 0,0 0 983,-43-3-514,23 2 514,21 5 0,10-5 0,15 6 0,-5 0 0,11 0-642,-11 0-257,12 0-84,-13 0 0,13 0 0,-13 0 0,13 0 0,-6 0 0,12 0 0,2 0 0,5-5 0,47 4 0,11-10 0,8 10 0,7 0-492,-1-5 0,1-3 247,10 0 1,2-1 244,-1 0 0,1-1 0,6-3 0,0 0 0,-6 1 0,-1 0 0,0-1 0,1-1 0,-4-3 0,-1 0 0,-3 0 0,-3 1 0,-12 3 0,0 1 0,9-3 0,-3-1-242,11-5 242,25-4 0,-31 6 0,-2 6 0,-23 2 0,-4 4 0,-14-1 983,-5 8-512,-2-4-210,0 5-261,2 0 0,11-5 0,3 3 0,13-3 0,2 5 0,8 0 0,0 0 0,-7 0 0,-3 0 0,-7 0 0,-7 0 0,-2 0 0,-11 0 0,4 0 0,-10 0 0,16 0 0,6 0 0,6 0 0,13 0 0,3 0 0,1 0 0,16 0 0,-16 0 0,7 6 0,-16-4 0,-9 3 0,-3-5 0,-12 5 0,0-4 0,4 4 0,-2-5 0,19 6 0,12 2 0,19 6 0,-7-5 0,24 5 0,-24-12 0,16 5 0,-18-1 0,-3-5 0,-17 5 0,-1-6 0,-9 0 0,-6 0 0,5 0 0,-5 0 0,38 0 0,-23 0 0,23 0 0,-32 0 0,-5 0 0,-3 0 0,-11 0 0,-2 0 0,-5 0 0,0 0 0,-73 0 0,-16-8-492,7 7 0,-7-1 0,-9-7 0,-2 0 373,-1 8 0,-3 0-209,24-2 0,-2-1 0,1 1 0,0 3 0,0 0 0,0 0 61,-1 0 1,1 0 0,0 0-62,5 0 0,0 0 0,0 0-96,-33 0 1,3 0 423,11 1 0,4-2 0,17-2 0,0 0 0,-30 3 0,2-2-387,35-4 1,1-2 386,-23 1 0,1-1 0,20-1 0,1-1 0,-6-7 0,1 1 0,-35-2 491,37 2 1,3-1-331,-7-5 822,1 0 0,2-5 0,23 14 0,3-5 0,15 7-52,6 1-344,4 1-587,3 4 0,7-3 0,-7-1 0,3 3 0,0-6 0,-3 7 0,7-4 0,-6-4 0,6 4 0,-3-4 0,4 4 0,15 32 0,-6-11 0,17 28 0,-8-13 0,11 4 0,4 7 0,8 10 0,8-4 0,3 7 0,-2-9 0,-3-8 0,0 6 0,-8-19 0,6 10 0,-15-18 0,-3 3 0,-11-6 0,-2 0 0,0-1 0,-3-3 0,3-2 0,0 1 0,9-4 0,6 9 0,0-9 0,5 10 0,-12-10 0,6 4 0,-12-1 0,-2-3 0,-5 3 0,0-4 0,0 0 0,0 0 0,4 0 0,-3 0 0,2 0 0,-3 0 0,6 0 0,0 0 0,6-4 0,0-7 0,0-1 0,-5-2 0,3 3 0,-8 6 0,3-4 0,-5 4 0,-4-4 0,-1 0 0,-4 0 0,0-3 0,0-3 0,-16-5 0,-11-4 0,-28-9 0,-9-4 0,0 1 0,-8-6 0,8 12 0,-20-14 0,18 13 0,-16-13 0,27 22 0,0-10 0,4 17 0,13-2 0,1 0 0,3 10 0,5-13 0,-7 12 0,0-10 0,0 1 0,-7 3 0,5-3 0,-5 4 0,7-4 0,0 9 0,7-7 0,-5 8 0,11-3 0,-5 3 0,7-2 0,5 8 0,-10-10 0,9 10 0,-11-9 0,7 4 0,-7-5 0,-1 0 0,0-1 0,1 1 0,1 5 0,4-3 0,1 8 0,2-9 0,9 9 0,-8-4 0,8 1 0,-3 3 0,5-3 0,0 4 0,0 0 0,0 0 0,-3 4 0,2 6 0,-8 5 0,1 13 0,-22 5 0,-1-1 0,-18 10 0,-16-4-984,-17 3 957,38-17 1,-4 0 26,-10-4 0,-1-2 0,-1 0 0,1 0 0,-2 0 0,2-2 0,12-6 0,0-1 0,-9 3 0,0 1 0,13-4 0,1-2 0,-11 2 0,0 0 0,7-1 0,2 0-120,-33 8 120,3-1 0,18-1 0,11-6 0,10-2 0,15-6 0,7 0 983,2 0-936,9 0 80,-3 0-127,5 0 0,0 0 0,38 6 0,8-5 0,38 5 0,20 2-344,-45-7 0,1 0 344,-2 3 0,2-1 0,8-2 0,-1-2 0,30 1 0,9 0 0,-13 0 0,-21 0 0,-15 0 0,-6 0 0,-20 0 0,1 0 0,-4 0 688,-8-4-688,8-1 0,-8-1 0,8-3 0,-8 4 0,3-1 0,-5 2 0,0 4 0,0-4 0,-40 3 0,-6-3 0,-62 4 0,44-4 0,-3-1-492,-16 4 0,-4 0 0,-5-7 0,-2-1 0,-12-2 0,-3 0 164,29 3 0,-2 1 0,-1-2 0,-9-2 0,-3-1 0,1 2 0,-1 5 0,0 2 0,0-2 0,-5-1 0,0-2 0,2 1 138,7 3 0,3 0 1,3 0-264,-11-2 0,5-1 453,-1 2 0,7 1 0,-13-3 983,-8 5-744,30-5 744,21 7 0,24 0 0,26 0 0,28 13 0,24 3 0,27 14-492,-35-10 1,2 0-698,5-2 0,1 0 206,-7-1 0,2-1 0,7-3 0,0-1 0,-7 0 0,-1 0 0,5-3 0,0 1 0,0 2 0,-2 0 0,29 3 0,10-7 0,-19 4 0,-23-7 0,1-1 0,27 5 0,-29-2 0,3 0 0,45 2 0,-42-1 0,1 1 0,5 0 0,0-1 0,-11 1 0,0-1 0,3 0 0,-1 0 0,46 0 0,-10 6 0,7-6 0,-21 0-44,-1 5 44,0-5 0,0 7 0,0 0 0,22 0 0,-25-6 0,-18-2 0,-1 1 0,16 0 0,16 7 0,-19-1 0,-1-6 0,-18 3 670,-8-9-670,-10 3 46,-11-5-46,-2 0 0,-5 0 0,-40 0 0,2 0 0,-46 0 0,20 0 0,3 0 0,-2 0-625,-29 0 625,19 0 0,-4 0-492,6 0 0,1 0 397,-1 0 0,-2 0 95,-9-4 0,-1-1 0,4 5 0,2-2 0,9-2 0,2 0-261,-3 3 1,2 2 260,-28-1 0,-11 0 0,11-7 0,11 6 0,13-6 0,0 7 0,-13 0 0,0 0 0,-19 0 0,8 0 0,8 0 1,13 0 0,1 0-1,-3 0 0,3 0 0,-1 0 0,-12 0 983,-1-6-824,6 5 393,26-5-552,9 6 0,15 0 0,8 0 624,4 0-624,1 0 0,56 0 0,-14 0 0,48 0 0,16 0-913,-14 0 913,-18 3 0,2 2 0,-12-1 0,0 1 0,6 3 0,0 2 0,0-2 0,0 1 0,7 0 0,-1 0 0,-15-1 0,0 0 0,12 2 0,1-2 0,-14-4 0,-2 1 0,6 2 0,1 0 0,-2-2 0,0-1-451,42 5 451,0 5 0,-36-8 0,0-2-825,33 6 825,-21-2 0,-2 0 0,2 0-113,-19-3 1,0 0 112,11 1 843,0 0-843,-2-5 446,-16 5-446,-3-6 873,-19 0-873,2 0 252,-16 0-252,5 0 0,-6 0 0,0 0 0,0 0 0,-53 0 0,3 0 0,-58 0 0,1 0-492,39 0 0,-5 0 9,-17 0 0,-5 0-9,-6 0 0,-3 0 164,19 0 0,-2 0 0,-1 0 0,1 0 0,-1 0 0,-1 0 0,-5 0 0,-1 0 0,4 0-164,-9 0 0,-1 0 293,1 0 1,-6 0 0,13 0-294,28 0 0,0 0 267,-36 0 0,-15 0 0,18 0 483,0 0-258,20 0 0,-11 0 0,12 0 0,-8 0 491,10 0 1,0 0 66,-20 0-558,-11 0 0,11 0 0,3 0 983,9 0 0,1 0 0,8 0 0,3 0 0,17 0 0,8 0 0,10 0-720,11 0-82,1 0-181,6 0 0,0 0 0,0 0 0,48 0 0,1 0 0,55 0 0,3 0-492,-38 1 0,3-2 52,12-3 1,2-1 439,0 0 0,0 0-492,-7-5 0,0 1 312,4 5 1,-3-2 179,-14-6 0,0 1 0,16 9 0,1 0 0,-16-9 0,-2 0-178,5 6 0,-2 1 178,27-5 0,8 2 0,-27 1 0,14 4 0,-26-4 0,7 6 983,-16 0-273,-3 0 273,-7 0-519,-12 0-42,2 0-422,-16 0 0,5 0 0,-39-9 0,5 7 0,-47-13 0,10 13 0,-39-4-492,40 5 0,-3 2 158,-15-1 0,-6 0 6,-2 0 0,-6 0 0,-2 0 0,-1 0 0,0 0 0,-2 0 82,17 0 0,0 0 0,-1 0 0,-1 0 5,-4 0 0,0 0 0,0 0 0,1 0 241,-14 0 0,1 0 0,-2 0 0,17 0 0,-1 0 0,-1 0 0,0 0 0,1 0 0,0 0 0,1 0 0,2 0 0,-12 0 0,3 0 0,-1 0-328,-4 0 0,0 0 0,3 0 0,17 0 0,3 0 0,-1 0 0,-3 0 0,-1 0 0,2 0-114,-24 0 1,5 0 330,18 0 1,-2 0 110,-21 0 0,1 0 0,25 0 0,2 0 0,-6 0 0,-2 0 0,-14 0 0,5 0 983,-6 0-492,10 0 1,-1 0-304,-9 0-188,35 0 0,1 0 983,-33 0 0,12 6 0,14-5 0,22 5 0,4-6 0,18 0 0,2 0-554,4 0-269,-6 0-160,-6 0 0,-17 0 0,-6 0 0,-17 0 0,-3 0 0,-8 0 0,0 0 0,-11 0 0,8 0 0,2 0 0,11 0 0,10 0 0,0 0 0,7 0 0,3 0 0,14 0 0,-5 0 0,11 0 0,-5 0 0,7 0 0,0 0 0,0 0 0,0 0 0,0 0 0,0 0 0,5 0 0,-4 0 0,5 0 0,-6 0 0,5 0 0,-4 0 0,4 0 0,0 0 0,-3 0 0,3 0 0,-5 0 0,0 0 0,0 5 0,0-4 0,0 3 0,0 1 0,-7-4 0,5 4 0,-4-1 0,-1-2 0,5 2 0,-4-4 0,6 0 0,0 0 0,0 5 0,0-4 0,-1 4 0,7-5 0,0 0 0,1 0 0,3 0 0,-3 0 0,-1 4 0,-1-2 0,1 6 0,-5-7 0,4 8 0,-5-8 0,5 4 0,-4-1 0,5-2 0,-13 2 0,5-4 0,-4 0 0,-1 0 0,5 0 0,-4 5 0,-1-4 0,5 4 0,-4-5 0,-1 0 0,6 0 0,-6 4 0,-2-3 0,6 4 0,-6 0 0,9-4 0,0 4 0,0-5 0,5 4 0,-4-3 0,10 3 0,-10-4 0,9 4 0,-3-3 0,5 7 0,0-7 0,-6 3 0,5 0 0,-16 2 0,8 4 0,-9 1 0,0 0 0,4 0 0,-11-5 0,16 3 0,-8-8 0,16 3 0,-5-4 0,6 0 0,47 0 0,-7 0 0,60 0 0,-33 0 0,23 0 0,-16 0 0,8 0 0,-9 0 0,-10 0 0,-3 0 0,-20 0 0,11 0 0,-19 0 0,11 0 0,-12 0 0,12 0 0,-5 0 0,15 0 0,1 0 0,17 0 0,-7-6 0,7 4 0,0-4 0,3 6 0,-1-5 0,-2 3 0,-9-4 0,0 6 0,0-6 0,0 5 0,1-5 0,-1 6 0,9-7 0,-7 5 0,26-4 0,8 6 0,-17 0 0,-22 0 0,1 0 0,18 0 0,17 0 0,-2 0 0,-11 0 0,0 0 0,-9 0 0,-2 0 0,-9 0 0,0 0 0,0 0 0,1 0 0,-1 0 0,0 0 0,0 0 0,0 0 0,-8 0 0,6 0 0,-5 0 0,30 0 0,-8 0 0,11 0 0,-17 0 0,-9 0 0,9 0 0,-6 0 0,6 0 0,-9 0 0,0 0 0,0 0 0,0 0 0,0 0 0,0 0 0,-8 0 0,6 0 0,-13 0 0,5 0 0,-7 0 0,0 0 0,-1 0 0,1 0 0,-7 0 0,5 0 0,-11 0 0,11 0 0,-12 0 0,12 0 0,-5 0 0,7 0 0,0 0 0,-1 0 0,10 0 0,-7-5 0,7 3 0,-9-3 0,0 5 0,-1-5 0,1 3 0,-7-3 0,5 0 0,-11 3 0,11-3 0,-5 5 0,6 0 0,1 0 0,0 0 0,7 0 0,-6-5 0,15 3 0,-15-3 0,7 5 0,-9 0 0,1 0 0,0 0 0,-2 0 0,2 0 0,-1 0 0,-1-5 0,2 4 0,-2-4 0,1 5 0,0 0 0,1 0 0,23-6 0,-10-2 0,20 1 0,-7-6 0,-7 6 0,16-8 0,4 0 0,0 1 0,0 5 0,-13-4 0,-9 6 0,-8-6 0,-8 6 0,-10 2 0,-6 0 0,-5 4 0,-2-4 0,-5 1 0,-4-1 0,-1-8 0,-12 4 0,2 0 0,-12 0 0,-5 8 0,-23-17 0,-10 9 0,-18-13 0,-21-1 0,25 6-257,19 5 0,-1 0 257,-25-3 0,-19-8 0,29 13 0,-1 0-492,10-2 0,-1 0 441,-10 2 0,1 2 51,6 2 0,4 2-420,-22-3 420,23 6 0,0 2 0,-23-1 0,26 0 0,0 0 0,-32-7 0,-8 6 0,8-6 0,0 7 0,33 0 0,1 0 0,-37 0 0,35-3 0,0-1 0,0 3 0,0 0 0,-1-2 0,-1-1 0,-5 4 0,0 0 0,12 0 0,-2 0-441,-30 0 0,3 0 441,-2 0 0,2 0 0,-1 0 0,-1 0 0,27 0 0,-1 0 357,-33 0-357,4 0 0,9 0 983,10 0-935,-7 0 384,7 0-432,-9 0 973,8 0-973,3 0 109,9 0-109,0 0 0,-1 0 0,9 5 0,1-3 0,1 3 0,5 0 0,-5-4 0,7 5 0,0-6 0,0 0 0,-7 0 0,11 0 0,-10 0 0,13 0 0,-7 0 0,7 0 0,-5 0 0,5 0 0,-7 0 0,-8 0 0,7 0 0,-15 0 0,7 0 0,-8 0 0,-33 0 0,25 0 0,-25 0 0,33 0 0,-1 0 0,1 0 0,0 0 0,0 0 0,7 5 0,-5-4 0,13 4 0,-5 1 0,-1-5 0,13 4 0,-4-5 0,7 0 0,5 0 0,-4 0 0,11 0 0,-4 0 0,10 0 0,-5 0 0,1 0 0,3 0 0,-3 0 0,5 0 0,0 0 0,-1 0 0,-4 0 0,4 0 0,-10 0 0,4 0 0,-12 0 0,-1 0 0,-16 0 0,13 0 0,-11 0 0,14-5 0,-6 4 0,5-9 0,-4 8 0,12-7 0,-6 3 0,7 0 0,5-3 0,-4 4 0,10-1 0,-1-2 0,3 2 0,3-3 0,-4 0 0,-1-6 0,5 5 0,-5-10 0,4 4 0,-5-11 0,-5-2 0,2-7 0,-3 0 0,5 0 0,-5 0 0,4 1 0,-4 5 0,6 3 0,0-1 0,5 11 0,-9-14 0,13 20 0,-11-8 0,12 10 0,-3 0 0,0 0 0,0 1 0,-5 3 0,34 1 0,-13 4 0,35 0 0,-24 0 0,11 6 0,-12 0 0,6 0 0,-7 3 0,0-3 0,0 0 0,-1 3 0,1-3 0,0 4 0,0-4 0,0 4 0,7-4 0,-6 5 0,0-1 0,-2-4 0,-10 2 0,5-3 0,-6 0 0,0 3 0,-4-3 0,-33 0 0,4-2 0,-29-3 0,9 0 0,7 0 0,-15 0 0,7 0 0,-8 0 0,0 0 0,-1 0 0,1-5 0,8 3 0,1-9 0,8 9 0,0-8 0,7 9 0,2-9 0,6 4 0,-1 0 0,1-4 0,6 5 0,-5-1 0,4-3 0,-5 4 0,5-1 0,-3-4 0,8 9 0,-9-8 0,10 3 0,-10 1 0,5-4 0,-6 8 0,1-8 0,-1 3 0,-7 0 0,5-3 0,-11 2 0,5-4 0,-6-1 0,-1 0 0,7 1 0,1 4 0,12-1 0,2 2 0,5 1 0,4-3 0,36 7 0,20 5 0,28 4 0,14 8-493,-7-1 493,1 0 0,6 8 0,5-5 0,-49-3 0,1 1 0,-1-4 0,-1 0 0,46 13 0,-8 4 0,0-12 0,8 6 0,-19-2 0,19-4 0,-8 5 0,0-6 0,8-1 0,-8 1 0,0-1 0,-3 0 0,-18-1 0,-3 0 0,-9-1 0,0 1 0,-8-7 0,6 5 0,-13-11 493,13 11-493,-13-10 0,13 3 0,-6 1 0,8-4 0,0 10 0,0-5 0,1 0 0,-9 4 0,6-9 0,-13 8 0,5-3 0,0-1 0,-11 4 0,9-9 0,-12 9 0,1-8 0,-3 3 0,-6-5 0,-5 0 0,3 0 0,1 0 0,-3 0 0,6 0 0,-7 0 0,0 0 0,3 0 0,3 0 0,1 0 0,11 0 0,-5 0 0,14 0 0,3 0 0,7-6 0,9-2 0,-7-6 0,7 6 0,0-4 0,-6 10 0,6-10 0,-9 4 0,9-6 0,-7 1 0,7-1 0,-9 0 0,0 1 0,0-1 0,1 1 0,-1 0 0,0-1 0,0 1 0,0-1 0,-8 2 0,6-2 0,-6 2 0,32-8 0,-18 5 0,27-5 0,-31 7 0,7-7 0,0 5 0,-6-5 0,6 6 0,0 0 0,-7 1 0,7-1 0,-17 1 0,6 6 0,-13-4 0,13 4 0,-6 0 0,9-5 0,-3 5 0,33-8 0,-16 1 0,-14 5 0,2 1 0,43-8-376,-41 4 1,-1 0 375,35 0 0,-35-3 0,0-1 0,23 5 0,-27-1 0,2 0 0,41 3 0,-10-5 0,-3 12 0,14-11 0,-18 12 0,18-6-62,-33 7 62,7 0 0,-6 0 0,-1 0 0,-2 0 0,-9 0 749,0 0-749,0 0 64,-14 0-64,3 0 0,-20 0 0,6 0 0,-7 5 0,6 1 0,2 5 0,7 1 0,7 1 0,22 0 0,-7 7 0,-7-8 0,1 1 0,9 9 0,31 8 0,-17-7-485,11 8 485,0 0 0,-3-1 0,-19-8 0,-10-2 0,-10-8 0,-11-1 0,-10-5 0,-4 2 0,-18-7 485,-46 4-485,-3-5 0,-6 0 0,-3 0-936,-32 0 936,22 0 0,2 0 0,-19 0 0,-1 0 0,2 0 0,11 0 0,-5 0 0,-2 0 0,-1 0-186,26 2 1,0 3 185,-23 2 0,-5 8 0,27-7 0,1 4 0,10-11 0,15 9 0,1-9 918,7 4-918,0-1 389,-7-3-389,-1 9 0,0-8 0,-5 8 0,-3-9 0,-1 10 0,-5-10 0,13 9 0,-4-9 0,12 4 0,-6-5 0,7 0 0,-7 5 0,6-4 0,-6 5 0,7-6 0,5 0 0,-4 0 0,10 4 0,-5-3 0,6 3 0,0-4 0,0 8 0,1-3 0,-1 8 0,0-4 0,0-4 0,0 3 0,0-3 0,-1 4 0,1-4 0,0 3 0,0-7 0,4 7 0,-8-7 0,7 7 0,-7-7 0,3 8 0,-4-8 0,4 7 0,-5-7 0,1 3 0,4 0 0,-10-3 0,9 3 0,-8 1 0,3-4 0,-5 3 0,-7-4 0,5 0 0,-11 0 0,12 0 0,-13 0 0,13 0 0,-6 0 0,7 0 0,5 0 0,-4 0 0,10 0 0,-10 0 0,10 0 0,-5 0 0,6-4 0,0 3 0,-1-11 0,5 6 0,-3-8 0,7 5 0,-3 0 0,4 0 0,0 0 0,0 0 0,0 0 0,0 0 0,4 0 0,5 4 0,0-3 0,10 7 0,-9-3 0,16 4 0,-8 0 0,16 0 0,-5-5 0,14 3 0,-5-8 0,13 8 0,-6-9 0,8 4 0,1-1 0,-1-4 0,-8 5 0,-2 0 0,-7 2 0,0 0 0,-1 3 0,-6-3 0,6 5 0,-13-5 0,12 4 0,-11-4 0,11 5 0,-5 0 0,0 0 0,5 0 0,-5 0 0,7 0 0,-1 0 0,1 0 0,7 0 0,-5 0 0,13 0 0,-6 0 0,0 0 0,7 0 0,-15 0 0,7 0 0,-15 0 0,5-5 0,-12 4 0,6-5 0,-1 6 0,-4-4 0,11 2 0,-5-8 0,0 9 0,5-9 0,-5 3 0,0 0 0,5-3 0,-5 8 0,0-8 0,5 4 0,-4 0 0,-1-4 0,5 3 0,-5 1 0,14-5 0,-5 4 0,13 0 0,3-5 0,1 4 0,0 0 0,-4-3 0,18 3 0,-18 1 0,16-5 0,-31 11 0,-7-4 0,5 5 0,-12 0 0,6 0 0,-7 0 0,-6-4 0,5 3 0,-4-4 0,-1 5 0,0 0 0,-6 0 0,0 0 0,5 0 0,2 0 0,5 0 0,5 0 0,3 0 0,11 0 0,4 0 0,7 0 0,2 0 0,0 0 0,0 0 0,-8 0 0,-1 0 0,-8 0 0,-7 0 0,5 0 0,-17 0 0,9 0 0,-11 0 0,0 0 0,-2 0 0,-5 0 0,6 0 0,1 0 0,20 0 0,-4 0 0,40 0 0,-29 0 0,37 0 0,-22 0 0,16 0 0,0 0 0,-9 0 0,-9 0 0,-19 0 0,-8 0 0,-7 0 0,-6 0 0,0 0 0,-6 0 0,-55 0 0,-6 0 0,-3 0 0,-6 0-492,0 0 0,-2 0 239,-11 0 1,-4 0-240,-11 0 0,-5 0 164,23 0 0,-2 0 0,0 0 0,-5 0 0,-1 0 0,-1 0 0,-4 0 0,-1 0 0,0 0 0,5 0 0,0 0 0,4 0-164,-15 0 0,2 0 66,-5 0 0,0 0 426,5 1 0,3-2 0,20-1 0,-1-1 0,-4 2 0,-7 1 0,13-1 0,-16-5 11,-10 6 0,-3 0-11,-1 0 491,32 0 1,1 0-57,-32 0-435,8 0 0,-10 0 0,0 0 0,9 0 0,4 0 983,9 0 0,10 0 0,2 0 0,0 0 0,6 0 0,-6 0-76,0 0-907,-2 0 0,-1-6 0,-6 5 0,16-5 0,-16-1 0,15 6 0,-6-6 0,0 1 0,6 4 0,-6-5 0,9 7 0,-9-6 0,6 4 0,-6-10 0,0 10 0,7-10 0,-8 11 0,1-12 0,7 12 0,-16-13 0,15 13 0,-6-12 0,9 12 0,7-10 0,-5 9 0,13-3 0,-21 0 0,19 3 0,-11-3 0,15 0 0,0 3 0,0-3 0,0 5 0,1 0 0,-1 0 0,0 0 0,0-5 0,7 3 0,-5-3 0,11 5 0,-4 0 0,6 0 0,1 0 0,4 0 0,-4 0 0,5 0 0,-6 0 0,0 0 0,0 0 0,0 0 0,-7 0 0,5 0 0,-4 0 0,-1 0 0,6 0 0,-13 0 0,6 0 0,0 0 0,-5 0 0,11 0 0,-20 0 0,11 0 0,-13 0 0,16 0 0,-6 0 0,13 0 0,-12 0 0,11 0 0,-11 0 0,11 0 0,-5 0 0,7 0 0,6 0 0,-5 0 0,-3 0 0,1 0 0,-6 0 0,1 0 0,-3 0 0,-13 0 0,5 5 0,-6-3 0,9 8 0,-9-9 0,6 10 0,-5-10 0,7 10 0,-7-10 0,5 4 0,-6 1 0,-7-5 0,11 9 0,-12-8 0,16 3 0,1 0 0,-9 2 0,6 0 0,-5 4 0,7-4 0,7-1 0,1 4 0,7-9 0,0 4 0,5-5 0,2 0 0,5 0 0,0 0 0,0 0 0,0 0 0,0 0 0,0 0 0,0 0 0,-6 0 0,5 0 0,-5 0 0,1 0 0,-2 0 0,-5 0 0,-7 0 0,-1 0 0,0 0 0,-5 0 0,4 0 0,1 0 0,-5 0 0,5 0 0,-1 0 0,-4 0 0,12 0 0,-6 0 0,0 0 0,6 0 0,-6 0 0,12 0 0,-4 0 0,5 0 0,-1 0 0,-4 0 0,10 0 0,-10 0 0,9 0 0,-3 0 0,5 0 0,-1 0 0,1 0 0,-5 0 0,3 0 0,-15 0 0,-6-6 0,-6 5 0,-13-11 0,-3 4 0,-2-12 0,-6 5 0,16-4 0,3 7 0,14 0 0,1 6 0,12-3 0,2 8 0,43-3 0,-9 4 0,34 5 0,-19 2 0,9 5 0,10 1 0,1 1 0,7 0 0,-8-1 0,-1 0 0,0 0 0,0 1 0,0-1 0,-8 0 0,6 0 0,-13-1 0,13 1 0,-5-1 0,7 2 0,9-1 0,-7 1 0,7-6 0,-9 4 0,0-5 0,0 0 0,-7 5 0,5-11 0,-14 4 0,7-5 0,-8 0 0,7 6 0,-5-4 0,13 3 0,-14-5 0,14 0 0,-5 0 0,-1 0 0,6 0 0,-13 0 0,13 0 0,-6 0 0,1 0 0,5 0 0,-13 0 0,13 0 0,-6 0 0,0 0 0,7 0 0,-15 0 0,7 0 0,-9-5 0,-6 4 0,5-5 0,-11 6 0,4-4 0,1 3 0,-6-4 0,12 5 0,-11 0 0,4 0 0,1 0 0,1 0 0,7 0 0,-7 0 0,5 0 0,-5 0 0,7 0 0,-1 0 0,1 0 0,7 0 0,-5 0 0,5 0 0,1 0 0,-7 0 0,7 0 0,-15 0 0,5 0 0,-5 0 0,-5 0 0,11 0 0,-22 0 0,16 0 0,-19 0 0,5 0 0,-6 0 0,0 0 0,0 0 0,0 0 0,0 0 0,4 0 0,-3 0 0,8 0 0,-3-5 0,13-1 0,1-6 0,0 1 0,5-1 0,-11 1 0,4-4 0,-11 3 0,-2-2 0,-5 5 0,0 4 0,0-4 0,1 4 0,-5-4 0,-1 0 0,-4 0 0,0 0 0,0-6 0,0 5 0,-5-10 0,-6 4 0,-6-11 0,-15-13 0,-9-8 0,-14-21-208,20 33 0,-2-1 208,1-4 0,-2 1-492,-9-3 0,0-1 492,4-2 0,0 1 0,2 9 0,0 2 0,0-7 0,1 2-396,-31-16 396,1-7 0,-5 7 0,25 14 0,-13-1 0,25 16 0,-8-7 387,10 9-387,0 0 983,0 0-983,1 0 426,5 2-426,3-1 0,-1 6 0,6 2 0,-1-1 0,3 9 0,3-12 0,2 13 0,-5-9 0,9 6 0,-8-2 0,3-3 0,0 2 0,1-2 0,1 4 0,3 5 0,-3-4 0,-1 8 0,5-7 0,-5 7 0,1-8 0,3 4 0,-8-6 0,3 1 0,0 0 0,-4 0 0,4 0 0,-5-1 0,0 0 0,0 1 0,5 0 0,-3 4 0,8-2 0,-9 2 0,10 1 0,-10-5 0,10 9 0,-14-12 0,12 11 0,-7-7 0,5 4 0,3 4 0,-3-4 0,5 5 0,-1-4 0,1 3 0,0-3 0,0 0 0,-1 3 0,1-7 0,-5 7 0,3-4 0,-3 5 0,4 0 0,-4 0 0,3 0 0,-3 0 0,5 0 0,-1 0 0,-4 0 0,3-4 0,-3 3 0,-1-3 0,5 0 0,-10 3 0,9-3 0,-8 4 0,8 0 0,-9 0 0,6 0 0,-7 0 0,6 0 0,1 0 0,4 0 0,1 0 0,0 0 0,0 0 0,0 0 0,-1 0 0,1 0 0,0 0 0,0 0 0,0 0 0,0 0 0,0 0 0,0 0 0,0 0 0,0 0 0,-1 0 0,1 0 0,0 0 0,0 0 0,-1 0 0,1 0 0,0 0 0,0 0 0,-1 0 0,1 0 0,0 0 0,0 0 0,-6 0 0,-1 0 0,0 0 0,-3 0 0,3 0 0,-5 0 0,0 0 0,0 0 0,0 0 0,0 0 0,0 0 0,0 0 0,0 5 0,0-4 0,0 3 0,1 1 0,4-4 0,-4 4 0,4-5 0,-5 0 0,0 4 0,0-2 0,0 2 0,0-4 0,0 5 0,0-4 0,0 4 0,0-1 0,0 2 0,-7 0 0,6 3 0,-12-8 0,11 9 0,-5-9 0,1 9 0,4-4 0,-21 5 0,20-5 0,-13 4 0,16-9 0,0 9 0,0-5 0,-1 1 0,1 4 0,0-5 0,0 1 0,0 3 0,5-3 0,-3 4 0,8-1 0,-9 2 0,5-2 0,-6 2 0,0-1 0,-7 1 0,5 0 0,-11 1 0,5 4 0,0-3 0,-6 9 0,13-6 0,-12 8 0,11-3 0,-5 1 0,-11 17 0,13-7 0,-15 15 0,17-12 0,6 1 0,-5-1 0,5 1 0,0-7 0,-3-1 0,8-1 0,-2-4 0,-1 0 0,4-4 0,-2-8 0,8 4 0,-2-6 0,7 0 0,-7 0 0,6 0 0,-2 0 0,4-1 0,0 1 0,0 0 0,0 6 0,0 0 0,0 6 0,0 0 0,0 0 0,5 0 0,1 7 0,4-11 0,2 16 0,-2-16 0,6 10 0,-5-6 0,9 0 0,-4 0 0,0-5 0,-2-2 0,-4 1 0,5-4 0,-4 3 0,8-4 0,3 6 0,-8-9 0,2 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1:44.669"/>
    </inkml:context>
    <inkml:brush xml:id="br0">
      <inkml:brushProperty name="width" value="0.05" units="cm"/>
      <inkml:brushProperty name="height" value="0.05" units="cm"/>
      <inkml:brushProperty name="color" value="#FFFFFF"/>
    </inkml:brush>
  </inkml:definitions>
  <inkml:trace contextRef="#ctx0" brushRef="#br0">1 2 24575,'71'0'0,"0"0"0,21 0 0,8 0 0,-22-1 0,3 0 0,6 3-2458,3 5 0,7 2 1,2 2-1,-2 2 2186,-5 2 0,-2 1 0,2 1 0,6 1-121,-15-3 1,5 1 0,2 0 0,2 1 0,0 0 0,-2 0 392,0 1 0,0 0 0,-1 1 0,1 0 0,1-1 0,-1-2-135,4 0 1,2-1 0,1-1 0,-2-1 0,-4 0 0,-4-1 134,8 1 0,-6 0 0,-1-2 0,4 0-343,-5-1 0,6-1 0,0-1 1,-4 0-1,-7-2 343,11 0 0,-7-2 0,-1 1 364,2 0 0,0 0 0,0 0-364,1 0 0,-1-1 0,-9-1 1178,-14-3 0,-5 0-1178,15 0 0,-2 0 3756,26 0-3756,-43 0 4348,-24 0-4348,-10 0 759,-12 0 0,-4 0 1,-1 0-1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1:53.414"/>
    </inkml:context>
    <inkml:brush xml:id="br0">
      <inkml:brushProperty name="width" value="0.05" units="cm"/>
      <inkml:brushProperty name="height" value="0.05" units="cm"/>
      <inkml:brushProperty name="color" value="#FFFFFF"/>
    </inkml:brush>
  </inkml:definitions>
  <inkml:trace contextRef="#ctx0" brushRef="#br0">0 270 24575,'48'-22'0,"-9"4"0,-30 18 0,0 0 0,-1 0 0,6 0 0,8 0 0,1 0 0,11 0 0,3 0 0,17 0 0,10 0 0,9 0 0,22 0-655,-46 0 0,3 0 655,14 0 0,2 0 0,-5 0 0,0 0 0,11 0 0,-1 0 0,-16 0 0,-1 0 0,10 0 0,0 0 0,-11 0 0,1 0 0,11 0 0,0 0 0,-9 0 0,-2 0-391,5 0 1,-1 0 390,-6 0 0,-1 0 0,2 0 0,1 0 0,4 0 0,2 0 0,-1 0 0,0 0 0,0 0 0,0 0 0,1 0 0,-2 0 0,-10 1 0,0-2 0,9-2 0,-1-2 0,-8 1 0,0-1 0,5-3 0,0-1 0,-1 1 0,-1-1 0,44-7 0,-1 0 0,-10 0 0,-3 1 0,1 0-68,-8 0 68,-2 0 0,-12 1 0,-16 1 1252,-3 1-1252,-14 0 832,-1 6-832,-13 1 18,0 1 1,-10 3 0,-1-3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03.232"/>
    </inkml:context>
    <inkml:brush xml:id="br0">
      <inkml:brushProperty name="width" value="0.35" units="cm"/>
      <inkml:brushProperty name="height" value="0.35" units="cm"/>
      <inkml:brushProperty name="color" value="#FFFFFF"/>
    </inkml:brush>
  </inkml:definitions>
  <inkml:trace contextRef="#ctx0" brushRef="#br0">1 0 24575,'0'0'0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22.158"/>
    </inkml:context>
    <inkml:brush xml:id="br0">
      <inkml:brushProperty name="width" value="0.35" units="cm"/>
      <inkml:brushProperty name="height" value="0.35" units="cm"/>
      <inkml:brushProperty name="color" value="#FFFFFF"/>
    </inkml:brush>
  </inkml:definitions>
  <inkml:trace contextRef="#ctx0" brushRef="#br0">0 102 24575,'46'0'0,"0"0"0,-17 0 0,7 0 0,0 0 0,-1 0 0,-6 0 0,5 0 0,-11 0 0,4 0 0,-11 0 0,4 0 0,-10 0 0,4 0 0,-5 0 0,0 0 0,0 4 0,3-4 0,9 4 0,6 1 0,8-3 0,8 9 0,-9-10 0,17 5 0,-14-6 0,6 5 0,-7-3 0,-7 3 0,-2-5 0,-11 0 0,-2 0 0,-5 4 0,1-3 0,-1 3 0,-1-1 0,1 2 0,-1-1 0,0 0 0,1-4 0,5 0 0,2 0 0,11 0 0,10 0 0,1 0 0,5 0 0,-7 0 0,0 0 0,-7 0 0,-2 0 0,-11 0 0,-2 0 0,-5 0 0,0 0 0,1 0 0,-2 0 0,10 0 0,-2 4 0,15-2 0,6 2 0,0-4 0,7 0 0,-9 0 0,1 0 0,-7 0 0,-1 0 0,-13 0 0,0 0 0,-6 4 0,0-3 0,-34 3 0,12-4 0,-34 0 0,18 0 0,-1 0 0,-4 0 0,12 0 0,-12 0 0,11-4 0,-5 2 0,1-8 0,4 9 0,-5-9 0,13 9 0,-5-8 0,9 7 0,-3-6 0,5 6 0,-1-2 0,1 4 0,0 0 0,0-3 0,1 2 0,-1-3 0,0 0 0,-1-2 0,1 1 0,0-3 0,1 3 0,-2 0 0,2 1 0,-1 4 0,-3 0 0,3 0 0,-3 0 0,4 0 0,-1 0 0,-3 0 0,3-4 0,-4 0 0,8-5 0,-3 4 0,31 1 0,-17 4 0,23 0 0,-20 0 0,0 0 0,12 0 0,3 0 0,11 0 0,9 0 0,10 0 0,1 0 0,16 0 0,-7 0 0,1 0 0,-3 0 0,-9 0 0,0 0 0,-14 0 0,-4 0 0,-14 0 0,-5 0 0,-2 0 0,-5 0 0,0 0 0,0 0 0,3 0 0,-3 0 0,3 0 0,-4 0 0,6 0 0,1 0 0,13 0 0,1 0 0,6 6 0,1-5 0,-7 4 0,4-5 0,-4 0 0,-2 0 0,-4 0 0,-9 0 0,-5 0 0,0 0 0,0 0 0,-1 4 0,4-3 0,-2 7 0,7-7 0,5 3 0,8-4 0,-1 0 0,5 0 0,-5 0 0,6 0 0,-5 0 0,-3 0 0,-11 0 0,-2 0 0,-5 0 0,0 0 0,0 0 0,0 0 0,9 0 0,5 0 0,9 0 0,4 0 0,7 0 0,-5 0 0,13 0 0,-13 0 0,13 0 0,-14 0 0,7 0 0,-15 0 0,-2 0 0,-6 0 0,-5 0 0,-2 0 0,1 0 0,-5 0 0,4 0 0,-5 0 0,6 0 0,-5 0 0,10-5 0,-4 4 0,4-9 0,1 9 0,-5-3 0,4-1 0,-10 4 0,4-4 0,-5 1 0,1 3 0,-1-3 0,0 4 0,0 0 0,3 0 0,3 0 0,10 0 0,4 0 0,7-6 0,7 5 0,-5-10 0,5 10 0,-7-4 0,-7 0 0,-7 4 0,-2-4 0,-10 5 0,4 0 0,-5 0 0,0 0 0,11 0 0,-3 0 0,15 0 0,-3 0 0,6 0 0,0 0 0,1 0 0,-7 0 0,-2 0 0,-11 0 0,-2 0 0,-4 0 0,-1 0 0,0 0 0,0 0 0,0 0 0,3 0 0,9 0 0,0 0 0,13 0 0,-5 0 0,7 0 0,7 0 0,-5 0 0,-1 0 0,-3 0 0,-12 0 0,6 0 0,-7 0 0,0 0 0,0 0 0,-6 0 0,11 0 0,-8 0 0,9 0 0,1 0 0,-6 0 0,6 0 0,-7 0 0,-1 0 0,1 0 0,-5 0 0,4 0 0,-5 0 0,6 0 0,0 0 0,0 0 0,0 0 0,0 0 0,-5-9 0,-1 7 0,-6-8 0,0 10 0,1 0 0,9 0 0,12 0 0,21 0 0,23 0 0,1 0 0,17 0-501,-7 0 501,0 0 0,-11 0 0,-21 0 0,-17 0 0,-10 0 0,-11 0 0,-2 0 0,-4 0 0,-2 0 0,1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43.581"/>
    </inkml:context>
    <inkml:brush xml:id="br0">
      <inkml:brushProperty name="width" value="0.35" units="cm"/>
      <inkml:brushProperty name="height" value="0.35" units="cm"/>
      <inkml:brushProperty name="color" value="#FFFFFF"/>
    </inkml:brush>
  </inkml:definitions>
  <inkml:trace contextRef="#ctx0" brushRef="#br0">6441 0 24575,'28'0'0,"-4"4"0,-15-3 0,0 7 0,0-7 0,0 7 0,0-7 0,0 3 0,6-4 0,0 0 0,6 0 0,7 0 0,-6 0 0,12 0 0,-11 0 0,4 0 0,-6 0 0,-5 0 0,-2 4 0,-5-3 0,0 3 0,1-4 0,-1 0 0,-1 4 0,1 1 0,-1-1 0,1 0 0,8-4 0,-6 0 0,13 0 0,-13 0 0,8 0 0,-8 0 0,8 0 0,-8 0 0,8 0 0,-8 0 0,3 0 0,0 0 0,-3 0 0,3 0 0,0 0 0,-3 0 0,3 0 0,-5-4 0,0 3 0,0-3 0,3 4 0,3 0 0,5 0 0,7 0 0,3 0 0,13 0 0,2 0 0,8 0 0,0 0 0,-7 0 0,3 0 0,-12 0 0,4 0 0,-11 0 0,4 0 0,-12 0 0,12 0 0,-11 0 0,4 0 0,-6 0 0,0 0 0,0 0 0,-6 0 0,5 0 0,-9 0 0,8 0 0,-8 0 0,8 0 0,-8 0 0,8 0 0,-9 0 0,5 0 0,-1 0 0,-3 0 0,3 0 0,-5 0 0,0 0 0,3 0 0,-2 0 0,7 0 0,-1 0 0,11 0 0,2 0 0,7 0 0,7 0 0,-5 0 0,-1 0 0,-3 0 0,-12 0 0,6 0 0,-13 0 0,0 0 0,-6 0 0,0 0 0,0 0 0,0 0 0,0 0 0,0 0 0,0 0 0,12 0 0,10 0 0,7 5 0,13-4 0,-6 5 0,8-6 0,0 0 0,0 0 0,-7 0 0,-3 0 0,-14 0 0,-1 0 0,-7 0 0,0 0 0,-1 0 0,-4 0 0,4 0 0,-10 0 0,10 0 0,-10 0 0,10 0 0,-10 0 0,10 0 0,-4 0 0,4 0 0,1 0 0,0 0 0,0 0 0,0 0 0,0 0 0,0 0 0,0 0 0,0 0 0,-6 0 0,5 0 0,-4 0 0,-1 0 0,12 0 0,-10 0 0,10-5 0,1 4 0,-6-4 0,12 0 0,-5 3 0,1-3 0,-3 0 0,-6 4 0,-5-4 0,3 5 0,-8-4 0,8 3 0,-9-3 0,5 4 0,-6 0 0,0 0 0,0 0 0,0 0 0,0 0 0,5 0 0,-4 0 0,2 0 0,0-3 0,10 2 0,12-3 0,20 4 0,2 0 0,25 0 0,-14 0 0,16 0 0,-18 0 0,-3 0 0,-17 0 0,-2 0 0,-14 0 0,-1 0 0,-7 0 0,-5 0 0,3 0 0,-8 0 0,3 0 0,-5 0 0,5 0 0,-3 0 0,3 0 0,-5 0 0,6 0 0,-5 0 0,10 0 0,-5 0 0,13 0 0,-6 0 0,12 0 0,-11 0 0,4 0 0,-6 0 0,0 5 0,-5-4 0,-2 4 0,-5-5 0,1 0 0,2 0 0,9 0 0,6 0 0,16 0 0,3 0 0,16 0 0,2 0 0,0 0 0,-2 0 0,-9 0 0,-7 0 0,-10 0 0,-8 0 0,-12 0 0,-2 0 0,-5 0 0,0 0 0,0 0 0,15 5 0,8 2 0,17 6 0,3 6 0,10-4 0,3 5 0,8 1 0,0-5 0,-9 5 0,-2-7 0,-16-2 0,-9 0 0,-15-5 0,-3 2 0,-8-8 0,3 4 0,-9-1 0,-1 4 0,-21-2 0,-4 1 0,-16-7 0,-15 0 0,-5 0 0,-26 7 0,-15 2-492,32-5 0,-5 1 0,-12 4 0,-5 0 164,18-5 0,-3 0 0,-2 0 0,-3 3 0,-1 1 0,0 0 0,-1-1 0,-1 1 0,5-1-164,-15-1 0,2 0 0,-6 4 0,3-1 472,26-4 0,2 1-381,-13 2 1,2 2 400,11-1 0,4 0 983,-37 0-448,22 4-535,13-11 983,16 4 0,3-1 0,7-4 0,0 4 0,1 1 0,-1-5-670,0 4-313,0 0 0,0-3 0,1 8 0,-9-8 0,6 3 0,-5-5 0,7 5 0,0-4 0,0 5 0,1-6 0,5 4 0,-4-3 0,12 4 0,-13-5 0,6 0 0,-7 5 0,-7-3 0,-3 3 0,-7-5 0,-9 0 0,-2 0 0,-10 0 0,-21 0 0,25 0 0,19 0 0,-1 0 0,-25 0 0,-19 0 0,9 0 0,-6 0 0,26 0 0,-15 0 0,35 0 0,-14 0 0,24 0 0,-15 0 0,7 0 0,-17 0 0,-3 0 0,-18-7-984,-15-3 978,44 2 1,-3-1 5,-3 0 0,-2 1 0,-5-2 0,-1 1 0,-2 0 0,2 0 0,16 1 0,-3 0 0,-16 1 0,-9 1 0,8-1 0,14-1 0,0 0-328,-12 4 0,-7 1 0,6-2 13,8-2 1,4-1 314,-8 3 0,-1-1 0,-1-2 0,0-2 0,-6 1 0,-1-1 0,0 0 0,1 1 0,17 4 0,0 0-386,-7-3 0,1 0 386,13 3 0,1 0 0,-5-4 0,0 1 0,0 3 0,2 0 0,-33-8-160,4 11 160,17-5 865,-6 1-865,16 4 983,-7-10-360,8 10 254,9-4-877,-6 6 192,13 0-192,-6-5 0,9 4 0,-1-5 0,6 6 0,-4 0 0,12 0 0,-13 0 0,6 0 0,-7 0 0,7 0 0,-5 0 0,5 0 0,-6 0 0,-16 0 0,14 0 0,-22 0 0,6-6 0,-12-2 0,-18-1 0,-4-4 0,10 11-266,26-2 1,-1 1 265,-27 3 0,25 0 0,0 0 0,-43 0 0,1 0 0,36 0 0,0 0 0,8 0 0,1 0 0,-10 0 0,2 0 0,-27 0 0,-8 0 0,8 0 0,-11 7 0,1-5 0,-1 12 0,11-12 0,-8 5 0,19-1 0,-9-4 0,11 4 0,-1 1 0,10-6 0,2 6 0,-7-2 0,26-4 0,-15 5 0,35-6 531,-11 0-531,11 0 0,-11 0 0,12 4 0,-20-3 0,11 4 0,-13-5 0,8 0 0,0 0 0,1 0 0,-1 5 0,0-3 0,0 3 0,0-5 0,7 0 0,-5 0 0,5 0 0,-1 0 0,-4 0 0,12 5 0,-6-4 0,12 3 0,-4-4 0,10 4 0,-4-3 0,9 7 0,1 1 0,4 0 0,4 4 0,2 1 0,9 9 0,3 6 0,13 8 0,4 10 0,7 3 0,0 0 0,1 7 0,-1-7 0,2 8 0,7 1 0,-7-9 0,6 7 0,-10-15 0,2 6 0,6-6 0,-6-2 0,14 3 0,-16-10 0,8 7 0,-4-13 0,3 6 0,-2-13 0,7 4 0,-7-9 0,8 4 0,0 0 0,9-4 0,2 5 0,10-5 0,-1-1 0,-9 0 0,7 1 0,-16-2 0,0 1 0,-12-2 0,-7 0 0,-1 0 0,-5 3 0,-3-2 0,-6 6 0,1 4 0,-1 0 0,1 4 0,1 1 0,-7-6 0,1 12 0,-6-11 0,0 11 0,0-12 0,0 6 0,-5-13 0,3 5 0,-8-10 0,4 5 0,-5-6 0,-24-4 0,-20-1 0,-21-4 0,16 1 0,-3-2-492,3-9 0,-2-3 58,-15-1 0,-3-3 434,-7-10 0,0-3 0,-1-3 0,0 1 0,-7 2 0,3-1 0,25 2 0,3-1-418,-12 3 0,2 1 418,-19-21 0,36 20 0,1-1 0,-31-19 0,17-4 0,16 11 0,5 7 0,16 5 983,5 0-196,1 6 131,10-6-918,-4 7 0,9-7 0,-3 6 0,4-6 0,0 7 0,-5 0 0,4 5 0,-4-3 0,5 8 0,0-9 0,0 4 0,0-5 0,0 0 0,0 0 0,0 0 0,5 0 0,0 0 0,10 5 0,-3-4 0,8 8 0,-9-3 0,8 5 0,-3 0 0,12-1 0,-6 0 0,12-1 0,-5 1 0,7-1 0,7-6 0,3 3 0,7-10 0,0 10 0,0-10 0,0 10 0,-8-4 0,-1 2 0,-8 3 0,7 2 0,-12 2 0,11 4 0,-13 0 0,7-5 0,9 5 0,-7 0 0,6-4 0,-8 8 0,-7-8 0,-1 9 0,-1-3 0,-9 4 0,8 0 0,-16 0 0,4 0 0,-4 0 0,-1 0 0,0 0 0,-43 3 0,-4 4 0,-42 5 0,-15 4-492,45-8 0,-1 0 422,-9 0 0,-2 2 70,-5 2 0,-1 2 0,-1 4 0,0 1 0,11-5 0,0 1 0,-8 7 0,3-1-369,-26-4 369,0 6 0,17-8 0,33-3 0,4-1 0,19-5 0,13 2 983,16-1-863,31 4 270,13 2-390,16 8 0,22 5 0,-26-4-492,0-4 0,3-1 364,-23-4 0,0 0 128,25 6 0,1-1 0,-13-3 0,-2-2 0,1 0 0,0-1 0,0-3 0,0-1 0,6 1 0,1 0 0,-5 0 0,-1 0 0,-5-4 0,-1 0 0,0 0 0,-2-2 0,33-3 0,-37 3 0,1 1 0,39-2 0,-15 5 0,-9-7 0,-13 0 0,-7 0 0,-9 0 0,-10 0 0,-11 0 983,-2 0-726,-5 0-257,-38 0 0,-19 0 0,-40 0 0,35 0 0,-2 0-492,-5 0 0,-3 0 208,-12 0 1,-2 0 283,0 0 0,-1 0-492,-10 0 0,-2 0 0,5 0 0,2 0 449,-3 0 1,4 0-433,16 0 1,2 0 474,-3 0 0,4 0-376,-25-7 376,-9 5 0,14-12 983,26 7-693,11-5 693,24 1 0,7 6 0,10-4-760,1 4 261,4-8-484,0 3 0,9 1 0,10 0 0,10 2 0,14-6 0,3 1 0,7-2 0,9 0 0,-7-5 0,-1 4 0,-3-10 0,-20 7 0,11-1 0,-19 3 0,4 1 0,-6 3 0,0-3 0,7 3 0,1 1 0,6-1 0,9-6 0,1 3 0,8-4 0,0 6 0,0-1 0,0 1 0,-7 0 0,5 0 0,-20 6 0,11-4 0,-13 9 0,7-8 0,-7 8 0,5-3 0,-12 5 0,12-5 0,-11 4 0,4-5 0,-6 6 0,-5-4 0,3 3 0,-8-3 0,3 4 0,-5 0 0,0 0 0,3 0 0,-2 0 0,2 0 0,-4 0 0,0 0 0,5 0 0,-3 4 0,8-3 0,-2 3 0,11-4 0,2 0 0,7 0 0,0 5 0,7-3 0,-5 3 0,13-5 0,-14 0 0,7 0 0,-1 0 0,2 0 0,8 0 0,0 0 0,31 0 0,-31 0 0,36 0 0,-33 0 0,16 0 0,2 0 0,-6 0 0,-4 0 0,-7 0 0,-4 0 0,0 0 0,-8 0 0,-8 0 0,-9 0 0,-7 0 0,-6 0 0,0 0 0,-6 0 0,-50 6 0,1-4 0,-56 5 0,-2 0-492,38-6 0,-3 0 178,-5 3 0,-2 0 314,-5-4 0,-1 0 0,1 0 0,-1 0 0,1 0 0,0 0 0,-2 0 0,3 0 0,16 0 0,0 0-304,-7 0 1,1 0 303,-25 0 0,-8 0 0,22 0 0,20 0 0,18 5 0,10-4 983,11 3-406,2-4 82,9 4-659,5 9 0,5-3 0,15 8 0,21 7 0,6-3 0,24 20 0,-6-13 0,18 16-984,3-6 957,-32-13 0,0-2 27,26 9-285,-28-9 0,-1-2 285,15 3 0,-19-6 0,0 0 0,20 4 0,5-1 0,-19-9 0,-7-1 0,-10 0 983,-8-1-959,-12-5 577,-2-1-601,-5-5 0,0 0 0,-70-7 0,16-2 0,-16-2 0,-6-2-492,17 4 0,-1 0 449,-15-5 0,-2 2-449,-1 6 0,0 2 233,-12-5 0,-2 1-233,-1 6 0,0 1 103,1-3 1,-1-1 388,-7 5 0,3 0 0,27 0 0,2 0-342,-14 0 1,3 0 341,-19 0 0,35 0 0,0 0 0,-32 0 852,11 0-852,21 0 983,10 0-598,9 0 598,-1 6-36,7 0-81,1 5-866,7-1 0,0 0 0,0 1 0,5-1 0,-4 0 0,5 0 0,-6 0 0,-7 1 0,-1 6 0,-7-4 0,0 9 0,0-3 0,-7 6 0,-3 0 0,-9 9 0,1-5 0,-4 13 0,4-14 0,-11 14 0,12-15 0,-8 7 0,-24 13 0,30-21 0,7-3 0,1 1 0,0 2 0,-15 3 0,9 3 0,8-12 0,1-1 0,15-8 0,7-1 0,2 1 0,10-2 0,-1 0 0,8-1 0,3 1 0,0 0 0,0 6 0,0 0 0,0 13 0,0-6 0,0 12 0,0-5 0,5 7 0,16 10 0,-1-8 0,22 18 0,-9-16 0,2 7 0,3-8 0,-6-1 0,0-7 0,4 0 0,-14-10 0,6 1 0,-1 0 0,-4 0 0,4-5 0,-6 3 0,0-4 0,0 0 0,0 4 0,0-4 0,6 7 0,-4-2 0,4 1 0,-6-1 0,0 0 0,0-5 0,0 4 0,0-4 0,6 6 0,-4-1 0,5 8 0,0-5 0,-4 4 0,12 2 0,-13-7 0,13 8 0,-14-10 0,6 1 0,-7-6 0,-5 4 0,4-8 0,-4 3 0,0-5 0,-2 0 0,-5-1 0,1 5 0,-1-4 0,1 5 0,-1-6 0,0 0 0,0 0 0,-4-47 0,-14-2 0,5-10 0,-3-6-492,-8 1 0,-2-3 232,2-16 1,0-4-233,-4-12 0,-2-4 164,7 28 0,0-1 0,0-1 123,0 0 1,-1 0-1,2 3 205,-3-10 0,1 1-492,1-5 0,0 2 439,6 25 1,0 1-182,-1-11 1,1 1 233,-9-37 983,3 24-791,6 19 791,2 18 0,6 10 0,0 11-92,0 2-265,0 5-626,0 46 0,0-15 0,0 40 0,0-18 0,6 16 0,-4 16 0,10-2 0,-4 5 0,6-4-592,-6-1 592,7 20 0,-8-28 0,8 16 0,-1-27 0,-6 7 0,3-9 0,-9 0 0,10 0 592,-11-7-592,5-3 0,-6-7 0,0-1 0,0 1 0,0-7 0,0 5 0,0-5 0,0 7 0,0-1 0,0 1 0,0-1 0,0 1 0,0-7 0,0 5 0,0-5 0,0 0 0,0-1 0,0-7 0,0 0 0,0 0 0,0-1 0,0 8 0,0-6 0,0 6 0,0-7 0,0-5 0,0 3 0,0-8 0,0 3 0,0-5 0,0 5 0,0-3 0,0 3 0,0-5 0,0 0 0,0 6 0,0-5 0,0 5 0,0-6 0,0 0 0,4 0 0,1 0 0,4 0 0,0 0 0,1-4 0,-1-1 0,0-4 0,5 0 0,8 0 0,1 0 0,11 0 0,-11 0 0,11 0 0,-5 0 0,6 0 0,1 0 0,0 0 0,23-11 0,-10 2 0,20-15 0,4 1 0,-16 1 0,-6 3 0,1-1 0,28-6 0,9-7 0,-8 11 0,-6 0 0,0 5 0,9-12 0,-11 13 0,0-5 0,0 6 0,-8 1 0,6-1 0,-16 7 0,16-5 0,-7 5 0,19-7 0,-7 6 0,7-4 0,-9 11 0,-1-11 0,0 11 0,-9-4 0,-9 6 0,-12 0 0,-14 0 0,-3 0 0,-10 0 0,-3 0 0,-59 0 0,-6 0 0,3 0 0,-6 0-492,-4 0 0,-2 0 309,-1 0 0,-3 0 183,-15-4 0,-3-1-492,0 0 0,-2-1 0,-13-8 0,-1-3 367,32 6 1,1 0 0,-2 0 124,-5 0 0,-1 0 0,5-1 0,-9-5 0,3 0-492,-13 2 0,5 0 343,30-1 1,2-1-46,-11 0 0,1-1 194,-30-20 0,12 7 0,27-10 983,9 16-899,3-22 899,15 16 0,-2-15 0,3 2-152,10-1-318,-11-9-513,10 1 0,-5-9 0,6-2 0,1 10 0,1 0 0,1-19 0,-1 20 0,1 0 0,9-21 0,-5-2 0,7-8 0,0 20 0,0 9 0,0 12 0,0 14 0,0 1 0,0 7 0,16 4 0,4 1 0,16 4 0,-1 5 0,9 2 0,-7 5 0,15 0 0,-15 0 0,0 0 0,-3 0 0,-11 0 0,4 5 0,-11 0 0,9 26 0,-12-5 0,10 27 0,-11-8 0,2 8 0,0 9 0,0 3 0,-6-1 0,-2 7 0,-6-16 0,0 16 0,0-16 0,0 7 0,0-8 0,0 8 0,0 12 0,0 12 0,0-9 0,0 4 0,0-6 0,0 1 0,0 7 0,0-19 0,0-2 0,0-16 0,0-3 0,0-7 0,0-7 0,0-2 0,0-6 0,0 0 0,5 0 0,-4-5 0,4-2 0,-5-1 0,4-2 0,0-2 0,9-21 0,-3-2 0,-1-20 0,0 5 0,-1-15 0,4-1 0,2-17 0,0-3 0,1-8 0,-1 0-300,-5 19 0,-1 0 300,6-19 0,-4-3 0,-1-2 0,7-20 0,-7 40 0,-1-2 0,-3 1 0,-1 3 0,2-24 0,-6 27 0,0-2 0,0-31 0,0 3 0,0 26 0,0 5 0,0 22 0,0 8 0,0 7 600,0 6-600,-8 4 0,-3 1 0,-15 4 0,3 0 0,-11 5 0,4 2 0,-5 5 0,-1-1 0,0 1 0,0 5 0,0-4 0,7 9 0,-5-10 0,5 4 0,0-5 0,1 0 0,7-5 0,0-1 0,1-5 0,4 0 0,-3 0 0,8 0 0,-3 0 0,5-4 0,-1-7 0,5 1 0,-4-10 0,3 4 0,-5-5 0,5 5 0,-3-3 0,4 8 0,-1-9 0,-2 10 0,7-5 0,-8 1 0,8 3 0,-4-9 0,1 10 0,3-5 0,-3 7 0,9 44 0,1-13 0,19 41 0,4-12 0,11-8 0,15 39 0,-19-38 0,24 32 0,-17-29 0,9 11 0,-4-9 0,2 0 0,-10-17 0,0-2 0,-6-7 0,-5-2 0,0 1 0,5-5 0,-12 2 0,12-2 0,-4 4 0,5 2 0,-6-1 0,-1-1 0,-1 0 0,-4-5 0,4 4 0,-6-5 0,0 5 0,0 0 0,0 0 0,0-1 0,6 3 0,-4-2 0,11 2 0,-5 0 0,7 0 0,-1 1 0,1-6 0,-1 5 0,-5-11 0,4 11 0,-5-11 0,6 11 0,1-10 0,-7 3 0,5 1 0,-5-4 0,0 3 0,5-4 0,-11-1 0,4 4 0,-6-3 0,-5 2 0,4 1 0,-10-4 0,5 8 0,-6-8 0,1 8 0,0-8 0,0 8 0,0-3 0,-4 5 0,-2 0 0,-4 0 0,0 0 0,0-6 0,0 5 0,0 5 0,0-2 0,0 7 0,-15-7 0,1-2 0,-13 1 0,-1 0 0,-1 1 0,-7 0 0,-7 2 0,5-1 0,-13 3 0,5-8 0,1-1 0,1-5 0,8-1 0,7-1 0,1-5 0,13 3 0,0-8 0,71-14 0,-12-4 0,10 4 0,4-1 0,18-7 0,17-2-672,-7 6 672,-38 1 0,1 1 0,47-3 0,-48 3 0,0 0 0,38-2 0,8-6 0,-8 7 0,-33 4 0,2 0 0,0 2 0,0 1 0,37-15 0,-40 16 0,-2 0 0,28-7-54,8-1 54,-12 2 0,-12 0 0,-23 6 0,2-3 0,-23 10 0,3-5 670,-12 6-670,0 0 56,-56 0-56,-5 0 0,-3 0 0,-7 0-492,1 0 0,-1 0 404,-1 1 1,0-2 87,8-1 0,-3-2 0,-21-2 0,0 1-492,17 1 0,0-1 163,-29-9 1,2 1 328,35 12 0,1-2 0,-34-14 0,5-2-726,11 2 726,-2 0 0,1-2 0,-5-11 0,-9-1 0,2-6-222,17 0 222,2-14 0,15 7 0,-1-12 983,16-1-962,0-1 962,12-13-320,-2 15 167,16-15-830,-9 16 268,10-7-268,1 8 0,-5 1 0,5 8 0,0 8 0,2 3 0,5 11 0,0 1 0,0 7 0,0 6 0,0 0 0,11 4 0,16 1 0,22 4 0,26 0 0,22 0-492,-36 4 0,2 1 187,5-1 0,2 2 305,5 2 0,0 3 0,0 2 0,1 1 0,-1-4 0,0 1 0,1 6 0,-1 1 0,0-7 0,0-1 0,2 8 0,-3-1 0,-15-7 0,-2-1-390,9 5 0,-3-2 390,26 4-302,9 6 302,-15-5 0,-19 4 0,-10-8 0,-17-1 983,-10-1-464,-11-1 313,-2-1-832,-5 0 342,-4 0-342,-32-4 0,-13-1 0,-43-4 0,-14 7-492,42-5 0,-1-2 270,-10 4 1,-3 0 221,-6-3 0,-2-2-492,-6 1 0,-2 0 62,-10 0 1,-3 0 101,31 0 0,1 0 0,-1 0-164,-33 0 0,3 0 332,16 0 1,3 0-333,1 0 0,4 0 294,16 0 0,2 0 524,-3 1 0,2-2-326,-42-12 983,23 4-446,21-16 446,17 11 0,15-1 0,7 5 0,6 0-150,4 1-833,1 0 0,4 0 0,0-1 0,0 1 0,0-5 0,17-10 0,30-12 0,-6 9 0,5-2-492,20-3 0,7-2 0,7-11 0,5-1 164,-16 17 0,3 0 0,2-1 0,2-7 0,2-2 0,2 2 0,8 3 0,3 2 0,2 0 82,-19 4 0,1 0 0,1-1 0,0 3 0,2 2 0,2 2 0,-1 0 0,1 1 0,-1-2 0,0 1 0,0 0 0,0 1 0,0 2 0,0 0 0,-1 1 0,-2-1 168,19-5 1,-3-1 0,-4 3-251,-18 5 0,-4 2 0,0-1 175,31-9 1,-4 1 386,-29 9 1,-2 2-235,2-1 0,-2 0 491,-5 1 1,-4 1 491,14-2 0,-15 1 0,-28 6 0,-3 2 0,-12 1 0,-4-1 0,-17-9 0,-24 8 0,-21-10-944,6 11 0,-5 0-531,-7-3 0,-5-1 13,-21-2 1,-5 1 150,28 3 0,-1 0 0,-1 0 0,-10 2 0,-1 2 0,3-1-159,-8-1 1,1 1 158,15 3 0,-2 1 0,4 1-4,-7-1 0,2 0-85,-7 0 1,0 0 416,8 0 0,3 0 0,-31 0 983,24 0-593,19 0 593,18-5 0,10 4 0,11-4 0,2 5 0,5 0 0,46 5-891,2 3-92,35 5 0,7 2 0,7 0-492,-28-2 0,4 0 64,10 1 0,3 2 428,8 3 0,-2 1 0,-11-5 0,0-1 0,8 1 0,-2-2-492,-20-4 0,-2-1 475,6 1 1,-1 0 16,-6-1 0,-2 0 0,24 1 0,-13-2 0,-13-7 0,-13 0 983,13 0-227,3 7-756,11-6 0,18 13 0,-7-6 0,7 7 0,-10-6 983,-8 3-848,-11-11-135,-11 5 0,-14-6 0,-1 0 0,-12 0 0,-2 0 0,-9-3 0,-23-25 0,3 8 0,-28-27 0,11 15 0,-16-10 0,-2-6 0,-9 2 0,10-1 0,-7-3 0,7 1 0,-10-3 0,0-5 0,3 19 0,-2-11 0,2 13 0,0 5 0,8 0 0,4 17 0,15-3 0,-5 11 0,11 1 0,-4 0 0,6 4 0,-7-4 0,-1 5 0,-1 0 0,3 0 0,6 0 0,0 0 0,5 0 0,1 0 0,6 0 0,4 8 0,1 2 0,4 4 0,0-1 0,0-4 0,0 5 0,5 2 0,1 11 0,5 2 0,2 15 0,-1-7 0,1 14 0,0 4 0,6 0 0,-4-1 0,3-10 0,-6-15 0,-6-2 0,-1-11 0,-5-2 0,0-4 0,-8-5 0,-17-1 0,-13-4 0,-34 0 0,-17 0-492,36 0 0,-4 0 298,-9 0 1,-3 0 193,-6 0 0,-2 0-492,-6 0 0,-2 0 0,-13-1 0,-2 2 370,34 1 0,-2 2 1,1-1 121,0 1 0,-1 0 0,3 0 0,-16 2 0,2-1-492,-1 0 0,2-1 469,20 1 0,3-2 23,-8-2 0,2 0-130,-36 7 130,14-8 0,18 0 983,11 0-846,10 0 846,8 0 0,1 0 0,-9 0-357,6 0-457,-5 0-169,7 0 0,0 0 0,7 0 0,7 0 0,7 0 0,6 0 0,48 0 0,22 0 0,10 0 0,11 0-328,-16 0 0,3 0 0,5 0 0,20-2 0,6 1 0,3 4 82,-15 3 0,1 4 0,3 1 0,3 0 49,-8-2 0,2 0 1,2 1-1,2 1 0,1 1 33,-7 1 0,1 2 0,1 1 0,2 1 0,1 0 0,0-1 23,-5 0 1,2 1-1,0 0 1,1 0-1,0 0 1,1 0-1,0-1 0,2 0 1,0-1-1,0 0 1,1-1-1,1 1 1,-1 1-1,1 0 18,-7 0 0,-1 1 0,1 1 0,1 0 0,-1 0 0,1 0 0,0-1 0,0-1 0,-1-1 0,1-1 0,0 0 0,0-1 0,1 0 0,-1 0 0,1 1 0,0 1 0,3 2 0,0 0 0,1 1 0,-1 1 0,1 0 0,0-1 0,0-1 0,0 0 0,0-2 0,-1-1 0,1 0 0,0-1 0,0 1 0,-1-1 0,1 2 0,-1 0 0,1 2 0,-1 0 0,0 1 0,0 1 0,-1-1 0,1 0 0,-1 0 0,0-2 0,-2-1 0,0-1 0,-1 0 0,1 0 0,-1-1 0,0 0 0,-1 1 0,1 0-18,10 3 1,1 1-1,1 0 1,-2 0-1,-1-1 1,-2 0-1,-4-1-23,-4-2 0,-4 0 0,-1-2 0,-2 1 0,1 0 0,1 0 0,8 2 0,2 1 0,1 0 0,-2 0 0,-7-1 0,-9-2 249,7 1 1,-10-2-1,4 1-85,7 2 0,6 1 0,-1 1 0,-9-3 491,11 3 1,-6-2-125,4 1 0,-3 0 124,-20-3 1,-8 0 491,9 1 0,-26-6 0,-21 1 0,-27-8 0,-59 3-492,1-4 1,-11 0-165,5 0 1,-4 0 0,-5 0-1,-14 1 1,-4 0 0,-4-3-574,15-3 0,-1-1 0,-3-2 0,-1 2 49,12 2 0,-1 1 1,-2 0-1,0-1 0,-1-2 0,-6-3 0,-1-1 1,0-2-1,-2 0 0,-1 1 33,12 1 0,-2 0 0,-1-1 0,0 1 0,1 0 0,0-1-33,-14-1 0,0 0 1,1 0-1,0-1 0,-1 0 33,15 1 0,-1 0 0,1-1 0,-1 0 0,0 1 0,1 0-33,-13 0 0,0 0 1,0 0-1,1 0 0,-1 1 0,-1-1 0,0 1 1,0-1-1,2 0 0,4 1-49,-2-3 0,3 1 0,2-1 0,-4 2 49,8 3 0,-4 0 1,0 1-1,2-1 0,4 0-49,0-2 0,6-2 0,-1 1 0,-1 1 193,-12 1 1,-1 0 0,-2 0 0,3 0 171,5-2 1,2-1-1,0-1 1,2 1-120,-19-3 0,3-1 0,1 1 327,7 3 1,1 1 0,6 0-98,-14-3 1,5 0 260,2 0 1,7 2 491,-10-5-492,36 5 1,2 1 491,-21-3 0,27 2 0,13 6 0,19-2 0,6 4 0,80-8-492,-11 9 1,13 2-738,6 0 0,13-1 0,7 1 0,1 1 49,-10 0 0,3 1 1,2 0-1,1 0 0,2 1 33,-10-1 0,0 0 0,1 0 0,2 0 0,5 0 0,6 0 65,-15 0 1,5 0 0,4 0-1,3 0 1,3 0 0,0 0-1,0 0 1,-1 0 0,-1 0-1,-4 0-11,1 0 1,-2-1 0,0 1 0,-1 0-1,-1 0 1,0 0 0,2 0 0,0 0-1,1 1 11,-4-1 1,2 1 0,0 0-1,0 0 1,1 1 0,0-1-1,0 1 1,0-1 0,0 1-1,-1-1 0,1 1 1,1 0 0,1-1-1,0 1 1,-1 0 0,0 0-1,-2 0 1,-1 1 0,-3-1-1,-4 1-42,13 1 1,-4 1-1,-3 0 1,-2 0-1,0 0 1,-1 0-1,2 0 0,0-1 1,-1 1-1,0 0 1,0-1-1,0 1 1,0 0-1,1-1 0,2 1 1,2 1-1,1-1 1,-1 0-1,-1 0 1,-4-1-1,-5 0-56,4 0 0,-5-1 1,-3-1-1,-1 1 0,0 0-29,15 1 0,-1 0 1,-1 0-1,-1-2 471,2-1 1,2-1 0,-5-1 0,-11 1-232,8 0 0,-6 0 477,17 0 1,-3 0-1,-29 0 1,-8 0 491,9 0 0,-21 0 0,-24 0 0,-7 0 0,-14 0 0,-52 0 0,-48 0-656,38-5 1,-9-2 0,-4-3-44,-13-1 1,-6-3 0,-9-2-449,24 2 0,-8-2 0,-3-1 0,-2 0 0,1 0 0,5 1-33,-1 0 0,4 1 1,0 0-1,-2-1 0,-7 1 56,2 1 1,-6-1-1,-4 0 1,-2 0-1,1 0 1,1 0-1,4 2-23,0-1 0,3 0 0,1 1 0,0 0 0,-1 0 0,-3 1 23,4 0 1,-1 2-1,-2-1 1,-1 1-1,0 0 1,0 0-1,0 0 0,-1 0 1,-1-1-1,0 1 1,-1-1-1,1 1 1,1 1-1,1 0 0,4 1 1,-1 0-1,1 0 1,1 1-1,1 0 1,2 1-1,4 1-56,-12 0 0,5 1 1,2 1-1,0 0 0,-2-1 33,7 0 0,-3-2 0,-1 1 0,2 0 0,3 0 0,6 2-164,-29 2 0,8 1 0,0-2 82,20-3 0,0-1 0,1 0 0,1 2 573,-15 3 1,2 1 0,7-1-314,-1-8 1,6 1 476,-5 7 1,3 0-1,13-7 1,6 0 491,-16 7 0,28-11 0,16 11 0,17-3 0,9-1 0,94-9-492,-19 10 1,13 1-657,-12 0 0,7-1 1,6 0-1,0 2 165,9 1 0,4 1 0,2 0 0,3 1-164,-22-1 0,3 0 0,1 0 0,1 0 0,2 0 0,1 0 0,8 0 0,2 0 0,1 0 0,1 0 0,1 0 0,1 0 23,-10 0 1,1 0-1,0 0 1,2 0-1,-1 0 1,2 0-1,-1 0 18,-6 0 0,1-1 0,2 1 0,-1 0 0,0 0 0,-2 0 0,-2 0 0,-2 1-41,7 0 0,-4 0 0,-2 0 0,-1 1 0,1 1 0,3 0 0,8 0 0,4 2 0,0 0 0,-1 1 0,-3-1 0,-6 1-82,10 1 0,-6 0 0,-3 1 0,0 1 0,-2 0 0,-1 2 0,-2-1 0,-1-1 20,-6-2 1,-1-1 0,-4 0 0,-5 0 225,19 3 0,-7 1 491,0 0 1,-5-1-1,-16 0 1,-7-1 491,10 0 0,-32 2 0,-15-5 0,-17 4 0,-68 5-492,-1-5 1,-13-1-413,0 0 0,-8 0 1,-7-1-80,21-3 0,-5-1 0,-2-1 0,-2 0 0,0 1-197,-6 0 0,0-1 1,-2 1-1,-2-1 0,-1 0 33,5-1 0,-1-1 0,-1 0 0,-1-1 0,-1 1 0,0 0 0,-3 0 0,0 0 0,-1 0 0,0 0 0,0 0 0,0 0 0,-2 0 0,0 0 0,-1 0 0,2 0 0,1 0 0,4 0-33,-2 0 0,4 0 1,1 0-1,0 0 0,-1 0 0,-6 0 0,-3 0 1,1 0-1,6 0 0,11 0-131,8 0 0,9 0 0,-4 0 82,-10 0 0,-8 0 0,1 0 0,11 0-246,-10 0 0,6 0 983,-17 0 1,3 0-25,29 0 0,8 0 516,-17 0 0,27 0 0,18 0 0,31 0 0,65 0-492,6 0 1,15 0-251,2 0 0,9 0 0,5 0-241,-11 0 0,4-1 0,4 1 0,3 1-164,-19 0 0,3 2 0,2-1 0,1 1 0,2 0 0,0 0 23,-8-1 1,0 1-1,2-1 1,0 0-1,1 1 1,1 0-1,-1 2 0,7 0 1,1 2-1,1 0 1,0 1-1,-1 0 1,-3-1-1,-2 0-23,-3-1 0,-3 0 0,-2-1 0,0 0 0,0 1 0,2 0 0,9 1 0,2 1 0,0 0 0,0 1 0,-4-1 0,-5-1-82,10 0 0,-5 0 0,-4-1 0,2 0 0,-1-1 0,1-1 0,-1 0 0,-2 0 0,-2 0 0,-1 0 0,-3-1 0,-7-1 586,23-2 1,-7 0-341,7 0 0,-3 0 0,-16 0 0,-8 0 983,12 0 0,-19 0 0,-33 0 0,-6 0 0,-9 0 0,-16-11 0,-22-18 0,-29-27-492,14 20 1,-4-3-1,-12-11 1,-3-2-1,-3 5 1,1 0-1,8 2 1,1 0-752,-6 0 0,2 2 260,13 10 0,0 0 0,-10-7 0,-1 2 0,8 8 0,-1 2-154,-3-2 0,1 2 154,-28-10 0,-1-6 0,5 13 0,5-5 0,-6 7 0,8 6 0,11-2 0,11 11 983,7-3-344,12 6 344,3 1-872,11 5 246,1-4-357,4 5 0,-3-5 0,4 1 0,-6-6 0,-4-2 0,-2 0 0,-1-4 0,-4-3 0,9 1 0,-9-1 0,9 3 0,-3 8 0,10-2 0,-4 5 0,8 0 0,-3-1 0,4 1 0,0 1 0,12 3 0,0 1 0,35 4 0,3 0 0,33 0 0,14 0-492,-42 0 0,1 0 405,4 0 0,2 0 87,5 0 0,1 0 0,0 1 0,2-2-492,5-3 0,0 0 238,0 3 0,1 0 254,-1-4 0,0 1 0,1 4 0,-1 0 0,0 1 0,0-2 0,1-3 0,-1 0 0,-5 3 0,-2 0 0,-11-3 0,-1-1-266,3 1 1,-2 0 265,32 3 0,-35-4 0,0 2 0,32 3-104,-3 0 104,-19-6 983,-9 4-936,-4-4 936,-13 6-441,-2 0 64,-2 0-606,-4 0 124,5 0-124,1 0 0,0 0 0,7 0 0,-5 0 0,13 0 0,-14 0 0,14 0 0,-5 0 0,7-6 0,0 5 0,0-5 0,9 6 0,2 0 0,9 0 0,1 0 0,-1 0 0,-3 0 0,3 0 0,-3 0 0,3 0 0,-11 0 0,9 0 0,-19 0 0,3 0 0,-12 0 0,-14 0 0,-7 0 0,-7 0 0,-6 0 0,0 0 0,-38 0 0,8 0 0,-41 0 0,8 0 0,-21 0 0,-22 0-451,17 0 451,28 0 0,1 0 0,-27 0 0,-8-7 0,12 6 0,19-6 0,12 2 0,14 4 0,1-5 0,7 6 451,0-4-451,0 2 0,-7-2 0,-1 4 0,-15 0 0,7-6 0,-15 5 0,7-4 0,-1 5 0,-5 0 0,13 0 0,-5 0 0,7 0 0,0 0 0,1 0 0,5 0 0,-4 0 0,5 0 0,-7 0 0,-7 0 0,5 0 0,-13 0 0,13 0 0,-13 0 0,5 0 0,1 0 0,-7 0 0,7 0 0,-8 0 0,-1 0 0,9 0 0,-6 0 0,5 0 0,1 0 0,1 0 0,0 0 0,7 0 0,-7 0 0,15 0 0,-5 0 0,-11 0 0,12 0 0,-18 0 0,22 0 0,-6 0 0,5 0 0,-4 0 0,11 0 0,-11 0 0,12 0 0,-6 0 0,7 0 0,0 0 0,-7 0 0,6 0 0,-13 0 0,13 0 0,-6 0 0,1 0 0,4 0 0,-11 0 0,11 0 0,-11 0 0,11 0 0,-11 0 0,11 0 0,-11 0 0,11 0 0,-4 0 0,11 0 0,-8 0 0,13 0 0,-13 0 0,14 0 0,-5 0 0,1 0 0,-2 0 0,-5 0 0,0 0 0,-7 0 0,6 0 0,-5 0 0,6 0 0,0 0 0,0 0 0,5-4 0,2 3 0,5-3 0,-1 4 0,1 0 0,0-4 0,0 3 0,45-4 0,-6 5 0,40 0 0,-17 0 0,19 0 0,5 8-689,19-7 689,-42 3 0,0-1 0,45-3 0,-32 4 0,-2 1 0,18-3 0,-19 2 0,-1 0 0,17-4 0,18 0 0,-15 7 0,-19-6 0,7 6 0,-15-1 0,6-5 0,-9 5 0,31 2 0,-5-6-432,-26 2 0,2 0 432,-1-4 0,0 0 0,1 0 0,0 0 0,-4 0 0,-1 0 165,3 0 1,-1 0-166,34 0 0,0 0 0,8 0 0,-27 0 0,14 0 0,-17 0 0,0 0 0,7 0 0,-6 0 0,8 0 0,0 0 0,10 0 0,-7 0 0,-1 0 878,-4 0-878,-24 0 344,13 0-344,-29 0 0,11 0 0,-19 0 0,4 0 0,-6 0 0,0 0 0,0 0 0,-5 0 0,-2 0 0,-5 0 0,0 0 0,0 0 0,0 0 0,1 0 0,8 0 0,-1 0 0,8 0 0,-4 0 0,-1 0 0,8 0 0,1 0 0,0 0 0,5 0 0,-5 0 0,7 0 0,-7-5 0,5 4 0,-5-4 0,7 0 0,-7 3 0,5-3 0,-5 5 0,7-5 0,-1 3 0,1-3 0,-7 5 0,5 0 0,-5-5 0,7 3 0,0-3 0,-1 5 0,1 0 0,0-5 0,-1 3 0,1-3 0,-7 0 0,14 4 0,-11-9 0,6 9 0,-4-4 0,-11 0 0,11 4 0,-5-4 0,7 5 0,-1 0 0,-6 0 0,5 0 0,-6 0 0,7 0 0,0 0 0,0 0 0,-6 0 0,5 0 0,-11 0 0,11 0 0,-12 0 0,6 0 0,-7 0 0,6 0 0,2 0 0,1 0 0,4 0 0,-12 0 0,12 0 0,-11 0 0,4 0 0,-6 0 0,-5 0 0,2 0 0,-8 4 0,3-3 0,-5 3 0,13-4 0,2 0 0,20 0 0,3 0 0,16 0 0,-7 6 0,16-4 0,-16 3 0,7-5 0,-16 0 0,-3 0 0,-14 0 0,-6 0 0,-9 0 0,-5 0 0,0 0 0,0 0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49.236"/>
    </inkml:context>
    <inkml:brush xml:id="br0">
      <inkml:brushProperty name="width" value="0.35" units="cm"/>
      <inkml:brushProperty name="height" value="0.35" units="cm"/>
      <inkml:brushProperty name="color" value="#FFFFFF"/>
    </inkml:brush>
  </inkml:definitions>
  <inkml:trace contextRef="#ctx0" brushRef="#br0">0 68 24575,'34'0'0,"-3"0"0,-11 0 0,-4 0 0,4 0 0,-10 0 0,4 0 0,-4 0 0,-1 0 0,0 0 0,-1 0 0,4 0 0,-3 0 0,3 0 0,-3 4 0,-1 0 0,0 1 0,1 3 0,-1-3 0,1 0 0,-1 2 0,1-6 0,-1 3 0,1-4 0,6 0 0,-5 0 0,10 0 0,-5 0 0,6 0 0,-5 0 0,4 0 0,-10 0 0,4 0 0,1 0 0,-5 0 0,4 0 0,1 0 0,-5 0 0,5 0 0,-6 0 0,0 0 0,0 0 0,0 0 0,5 0 0,-3 0 0,3 0 0,1 0 0,-5 0 0,10 0 0,-10 0 0,4 0 0,-4 0 0,-1 0 0,0 0 0,0 0 0,0 0 0,5 0 0,2 0 0,0 0 0,3 0 0,-3 0 0,5 0 0,0 0 0,0 0 0,-6 0 0,5 0 0,-10 0 0,10 0 0,-10 0 0,10 0 0,0 0 0,-3 0 0,6 0 0,-12 0 0,3 0 0,-5 0 0,5 0 0,-3 0 0,3 0 0,0 0 0,-3 0 0,8 0 0,-8 0 0,9 0 0,-10 0 0,10 0 0,-10 0 0,4 0 0,1 0 0,-5 0 0,4 0 0,-4 0 0,-1 0 0,5 0 0,-4 0 0,5 0 0,-1 0 0,-3 0 0,8 0 0,-3 0 0,-1 0 0,5 0 0,0 0 0,2 0 0,3 0 0,-4 0 0,6 0 0,-4 0 0,4 0 0,-6 0 0,0 0 0,0 0 0,0 0 0,0 0 0,0 0 0,-6 0 0,11 0 0,-8 0 0,9 0 0,-6 0 0,6 0 0,-4 0 0,4 0 0,-6 0 0,-5 0 0,3 0 0,-8 0 0,3 0 0,-5 0 0,0 0 0,1 0 0,-1 0 0,5 0 0,-3 0 0,8 0 0,-9 0 0,9 0 0,-8 0 0,3 0 0,0 0 0,6 0 0,2 0 0,3 0 0,2 0 0,-4 0 0,11 0 0,-5 0 0,0 0 0,-2 0 0,-6 0 0,-5 0 0,4 0 0,-10 0 0,10 0 0,-5 0 0,1 0 0,3 0 0,-3 0 0,0 0 0,3 0 0,-3 0 0,0 0 0,-2 0 0,1 0 0,-5 0 0,10 0 0,-1 0 0,3 0 0,3 0 0,-4 0 0,0 0 0,0-5 0,0 4 0,0-4 0,0 0 0,-6 4 0,5-3 0,-10-1 0,5 4 0,-1-3 0,-3 4 0,3-4 0,-5 3 0,5-3 0,-3 4 0,3 0 0,1-5 0,-5 4 0,4-8 0,1 8 0,-5-3 0,10 4 0,-5-4 0,1 2 0,4-7 0,-10 8 0,10-9 0,-10 9 0,9-4 0,-9 1 0,3 3 0,-4-3 0,0 4 0,0 0 0,0 0 0,0 0 0,0 0 0,1 0 0,-1 0 0,0 0 0,0 0 0,5 0 0,-3-4 0,3 3 0,0-3 0,-3 4 0,8 0 0,-8 0 0,3 0 0,-5 0 0,0 0 0,1 0 0,-1 0 0,0 0 0,0 0 0,0 0 0,0 0 0,0 0 0,0 0 0,0 0 0,1 0 0,-2 0 0,1 3 0,-1 2 0,1 3 0,0-3 0,0 3 0,5-7 0,1 7 0,0-2 0,11-1 0,-8 4 0,9-3 0,-6 4 0,0-4 0,-1 3 0,1-8 0,0 9 0,0-9 0,0 8 0,0-8 0,0 8 0,6-7 0,-4 7 0,4-8 0,1 9 0,-6-9 0,12 10 0,-5-10 0,7 10 0,0-10 0,-7 4 0,5-5 0,-5 0 0,0 0 0,-2 0 0,1 0 0,-6 0 0,6 0 0,-1 5 0,-4-3 0,4 3 0,-6-5 0,0 0 0,0 0 0,-5 0 0,3 0 0,-3 0 0,5 0 0,-5 0 0,3 0 0,-3 0 0,5 0 0,-6 0 0,5 0 0,-4 0 0,11 0 0,-4 0 0,4 0 0,1 0 0,-6 0 0,12 0 0,-11 0 0,4 0 0,-6 0 0,0 0 0,-5 0 0,3 0 0,-8 0 0,3 0 0,-5 0 0,0 0 0,1 0 0,-2 0 0,-32 0 0,11 0 0,-34 0 0,18-5 0,-7 3 0,1-8 0,-1 3 0,7 0 0,-6-3 0,13 8 0,-6-8 0,7 9 0,5-3 0,-4 4 0,10 0 0,-5-5 0,1 4 0,-2-3 0,0 0 0,-3 3 0,3-3 0,-5-1 0,0 4 0,0-4 0,0 5 0,-7 0 0,5-4 0,-11 3 0,11-4 0,-4 5 0,-1 0 0,5 0 0,-4 0 0,11 0 0,-4 0 0,10 0 0,-5 0 0,1 0 0,4 0 0,-4 0 0,5 0 0,-1 0 0,1 0 0,0 0 0,0 0 0,-1 0 0,2 0 0,-2 0 0,-4-5 0,4 4 0,-5-4 0,6 5 0,0 0 0,1-4 0,37 0 0,-15-1 0,38 1 0,-15 4 0,8 0 0,9 0 0,8 0 0,2 0 0,9 0 0,0 0 0,-8 0 0,5-7 0,-14 6 0,6-6 0,-9 7 0,-8 0 0,-1 0 0,-1 0 0,-12 0 0,11 0 0,-20 0 0,6 0 0,-1 0 0,-4 0 0,4 0 0,-6 0 0,0 0 0,7 0 0,-6 0 0,12 0 0,-5 0 0,1 0 0,4 0 0,-12 0 0,6 0 0,-1 0 0,-4 0 0,4 0 0,-6 0 0,-5 0 0,3 0 0,-8 0 0,8 0 0,-8 0 0,3 0 0,-5 4 0,5-3 0,-3 3 0,9-4 0,-5 5 0,6-4 0,0 4 0,0-5 0,6 5 0,-4-4 0,11 5 0,-11-6 0,11 5 0,-12-4 0,6 4 0,-1-5 0,2 6 0,0-5 0,5 4 0,-5-5 0,7 0 0,7 0 0,3 0 0,-1 5 0,30 3 0,-24-2 0,26 0 0,-32 0 0,-2-5 0,-7 4 0,7-5 0,-5 0 0,5 0 0,-7 0 0,-7 0 0,5 0 0,-11 0 0,4 0 0,-11 0 0,-2 0 0,-5 0 0,0 0 0,0 0 0,0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3:02.715"/>
    </inkml:context>
    <inkml:brush xml:id="br0">
      <inkml:brushProperty name="width" value="0.35" units="cm"/>
      <inkml:brushProperty name="height" value="0.35" units="cm"/>
      <inkml:brushProperty name="color" value="#FFFFFF"/>
    </inkml:brush>
  </inkml:definitions>
  <inkml:trace contextRef="#ctx0" brushRef="#br0">11094 83 24575,'36'0'0,"5"0"0,-4 0 0,12 0 0,-4 0 0,18 0 0,-16 0 0,5 0 0,-8 0 0,-7 0 0,0 0 0,-9 0 0,-7 0 0,-6 0 0,0 0 0,-6 0 0,0 0 0,3 0 0,-3 0 0,9 0 0,4 0 0,1 0 0,11 0 0,-5 0 0,6 0 0,8 0 0,-5 0 0,5 0 0,-7 0 0,0 0 0,-7 0 0,5 0 0,-12 0 0,1 0 0,-4 0 0,-8 0 0,3 0 0,-5 0 0,0 0 0,0 0 0,4 0 0,-4 0 0,16 0 0,-8 0 0,17 0 0,-5 0 0,15 0 0,1 0 0,17 0 0,-7 0 0,7 0 0,-9 0 0,-7 0 0,-3-5 0,1 3 0,-7-3 0,0 5 0,-3 0 0,-5-5 0,0 4 0,-1-5 0,-7 6 0,6 0 0,-4 0 0,4 0 0,-6 0 0,7 0 0,-6 0 0,12 0 0,-11 0 0,4 0 0,1-5 0,-6 4 0,6-5 0,-1 6 0,-4 0 0,11 0 0,-5 0 0,0 0 0,5-5 0,-11 4 0,4-5 0,-6 2 0,0 2 0,0-2 0,-6 4 0,5 0 0,-4 0 0,5 0 0,0 0 0,6 0 0,2 0 0,15 0 0,-7-6 0,7 5 0,-1-4 0,-5 5 0,5 0 0,-7 0 0,-1-5 0,1 3 0,0-3 0,-1 5 0,1 0 0,-1 0 0,9 0 0,1 0 0,8 0 0,-8 0 0,7 0 0,-7 0 0,0 0 0,-1 0 0,-1 0 0,-5 0 0,4 0 0,-7 0 0,16 0 0,-11 0 0,20 0 0,-6 0 0,11 0 0,8 0 0,-9 0 0,7 0 0,-16 0 0,31 0 0,-27 0 0,10 0 0,-26 0 0,-7 0 0,0 0 0,-7 0 0,-2 0 0,-6 0 0,0 0 0,-5 0 0,3 0 0,-8 0 0,3 0 0,-5 0 0,0 0 0,0 4 0,5-3 0,1 3 0,20-4 0,-4 5 0,20-3 0,-5 3 0,16 1 0,-7-4 0,16 4 0,-16 0 0,7-4 0,-9 4 0,-7-6 0,-3 5 0,-7-4 0,-7 5 0,-2-6 0,1 5 0,-6-4 0,6 4 0,-7-5 0,6 0 0,2 6 0,7-5 0,0 4 0,7 1 0,-5-5 0,5 5 0,-14-1 0,5-4 0,-11 4 0,11-5 0,-12 4 0,6-2 0,-7 2 0,0-4 0,-1 0 0,1 5 0,7-4 0,-6 4 0,12 0 0,-11-4 0,4 9 0,-6-9 0,0 4 0,0-5 0,0 0 0,0 0 0,-5 0 0,-2 0 0,-5 0 0,0 0 0,0 0 0,0 0 0,0-4 0,-5-4 0,0-1 0,-4-4 0,0 4 0,-4 1 0,-5 3 0,-1 1 0,-8 4 0,7 0 0,-9 0 0,4 0 0,-5 0 0,0 0 0,0 0 0,6 0 0,-5 0 0,9 0 0,-3 0 0,4 0 0,1 0 0,0 0 0,-3 0 0,2 0 0,-2 0 0,3 0 0,-6 0 0,0 0 0,-13 0 0,-1 0 0,-7 0 0,-8 0 0,7 0 0,-7 0 0,15 0 0,1 0 0,12 0 0,2 0 0,5 0 0,-1 0 0,2 0 0,43 0 0,-12 0 0,37 0 0,-24 6 0,0-5 0,-1 9 0,-6-8 0,5 3 0,-16-5 0,8 5 0,-16-4 0,5 3 0,-6-4 0,0 0 0,0 0 0,0 0 0,0 0 0,0 4 0,0-3 0,12 4 0,-4-1 0,17-3 0,-11 9 0,11-9 0,-12 3 0,6-4 0,-7 0 0,-6 4 0,0-2 0,-6 2 0,0-4 0,-1 0 0,5 0 0,-3 0 0,2 0 0,3 0 0,0 0 0,6 0 0,0 0 0,7 0 0,1 0 0,0 0 0,5 0 0,-12 0 0,11 0 0,-11 0 0,5 0 0,-6 0 0,-1 0 0,1 0 0,-5 0 0,-2 0 0,-4 0 0,-1 0 0,-1 0 0,4 0 0,-2 0 0,2 0 0,-3 0 0,0 0 0,0 0 0,0 0 0,6 0 0,-5 0 0,4 0 0,-4 0 0,-1 0 0,0 0 0,-34 0 0,12 0 0,-35 0 0,25 0 0,-11 0 0,12 0 0,-13 0 0,13 0 0,-6 0 0,1 0 0,4-5 0,-5 4 0,7-9 0,0 9 0,0-8 0,5 7 0,2-2 0,5 0 0,-1 3 0,1-3 0,-5-1 0,3 4 0,-3-8 0,4 8 0,-4-8 0,3 8 0,-3-8 0,5 8 0,-1-3 0,1 0 0,38 7 0,-9 0 0,34 8 0,-18-5 0,0 5 0,-1-10 0,-6 9 0,-2-9 0,-6 3 0,-6-4 0,-1 0 0,-5 0 0,0 0 0,1 0 0,-2 0 0,4 0 0,-3 0 0,3 0 0,-4 0 0,1 0 0,-39 0 0,16 0 0,-38 0 0,29-4 0,-11 2 0,5-2 0,0 4 0,1-5 0,7 4 0,5-4 0,2 1 0,5 3 0,0-3 0,-3 4 0,2 0 0,-3-4 0,4 3 0,0-3 0,0 4 0,31-8 0,-15 6 0,24-6 0,-22 4 0,0 3 0,0-7 0,1 7 0,-1-4 0,0 5 0,0-4 0,0 3 0,0-3 0,0 4 0,0-3 0,-1 2 0,1-7 0,-1 7 0,1-7 0,0 7 0,0-4 0,0 1 0,0 3 0,0-7 0,0 7 0,1-3 0,-1 4 0,-1 0 0,10 0 0,-7 0 0,12 0 0,-7 0 0,-1 0 0,0 0 0,-6 0 0,0 0 0,0 0 0,0 0 0,0 0 0,3 0 0,-6 7 0,1 2 0,-7 4 0,0 0 0,0-4 0,0 6 0,0 0 0,0 13 0,0-6 0,0 6 0,0-7 0,-5 0 0,4-6 0,-4 5 0,1-4 0,-2-1 0,1 5 0,-4-4 0,2 11 0,-3-4 0,-2 11 0,1-12 0,0 6 0,5-7 0,-3-1 0,7-4 0,-6-2 0,7 1 0,-4-5 0,1 5 0,-1-1 0,-1 2 0,-3 5 0,8 6 0,-9 2 0,8 0 0,-8 5 0,9-12 0,-5 11 0,2-16 0,3 9 0,-3-16 0,4 5 0,-4-6 0,3 0 0,-3 0 0,0 0 0,-1-1 0,-5 7 0,-1 7 0,0 0 0,-6 12 0,1-11 0,-3 11 0,5-17 0,3 4 0,2-12 0,0 0 0,3 1 0,-2-5 0,-6-1 0,-3-4 0,-22 0 0,0 0 0,-23 0 0,7-6 0,-17-2 0,-2-14 0,-2-1 0,-8-8 0,11 2 0,9 0 0,1 7 0,18 4 0,8 6 0,9 1 0,7-5 0,0 5 0,0-5 0,-6 0 0,4 4 0,-5-5 0,12 2 0,-4 3 0,9-2 0,-3 4 0,9 1 0,1 1 0,40-3 0,5 5 0,36 0 0,7 6-976,13 0 976,-43 0 0,3 0 0,9 0 0,3 0-492,-1 0 0,1 0 239,7 0 0,-1 0 253,-16 0 0,-2 0-294,9 0 1,-3 0 293,26 0 0,8 0 0,-13 0 0,-28 0 0,-10 0 872,-19 0-872,-11 0 983,-1 0-452,-6 0 136,0 0-667,-41-6 0,-5-9 0,-41-7 0,-5-9 0,16 3 0,-15-3 0,18 3 0,-9-1 0,8 1 0,3 6 0,17 3 0,8 7 0,9 1 0,1 0 0,4 5 0,-5-4 0,7 8 0,-6-8 0,-2 9 0,-7-4 0,7 5 0,1 0 0,7 0 0,5 0 0,-4 0 0,10 0 0,-4 0 0,5 0 0,-1 0 0,1 0 0,-5 0 0,-9 0 0,1 0 0,-12 0 0,5 0 0,-6 0 0,-8 0 0,-1 0 0,-2 0 0,-5 0 0,6 0 0,-17 0 0,6 0 0,-15 0 0,7 0 0,-9 0 0,-1 0 0,1 0 0,0 0 0,8 0 0,3 0 0,9 0 0,14 0 0,-3 0 0,19 0 0,-4 0 0,11 0 0,-10 0 0,13 0 0,-20 0 0,16 0 0,-11 0 0,1 0 0,-2 0 0,-7 0 0,7 0 0,-6 0 0,6 0 0,-7 0 0,1 0 0,-1-6 0,0 5 0,-7-4 0,-3 5 0,-7-6 0,7 4 0,-5-4 0,13 6 0,-5 0 0,14-4 0,1 3 0,7-4 0,5 5 0,2 0 0,5 0 0,-6 0 0,-1 0 0,-11 0 0,-20-6 0,7 4 0,-20-4 0,22 6 0,-6 0 0,9-5 0,-1 4 0,0-5 0,0 6 0,1-5 0,-9 4 0,-1-4 0,-9 5 0,-8 0 0,7-6 0,-16 4 0,6-4 0,1 6 0,-7 0 0,23 0 0,-12 0 0,23 0 0,-7 0 0,15 0 0,1 0 0,7 0 0,0 0 0,0 0 0,0 0 0,-7-5 0,-17 4 0,5-5 0,-5 6 0,11 0 0,5 0 0,-7 0 0,0 0 0,7 0 0,-5 0 0,5 0 0,-7-5 0,-17 4 0,6-5 0,-35 6 0,15 0 0,-7 0 0,-8 0 0,5 0 0,-9 0 0,2 0 0,11 0 0,0 0 0,8 0 0,3 0 0,9 0 0,0 0 0,-10 0 0,-1 0 0,-9 0 0,-22 0-633,6 0 633,35 4 0,0-1 0,-1-2 0,2 0 0,-27 6 0,-1-3 0,-3-2 0,32-1 0,0 0-492,-27 1 0,-3 2 377,21 0 1,3-1 114,-41-1-323,44 6 0,2-1 323,-33-5 0,-8 5 0,18-7 0,-18 7 0,27-5 0,-12 5 0,15-7 573,3 6-573,-1-5 983,17 10-757,-7-4 484,15 0-710,-7 4 0,15-5 0,-5 1 0,5 2 0,-15-7 0,6 8 0,-5-3 0,-1-1 0,-1 0 0,-9-1 0,1 3 0,0-1 0,-9 6 0,6-6 0,5 0 0,-1 1 0,-21-1 0,20 0 0,0-1 0,-20-4 0,0 4 0,8 0 0,3-4 0,9 4 0,0-6 0,0 5 0,-1-3 0,9 4 0,1-6 0,1 0 0,5 0 0,-13 0 0,14 0 0,-15 0 0,15 0 0,-15 6 0,7-5 0,-1 5 0,-5-6 0,6 0 0,-1 0 0,-5 0 0,13 0 0,-5 0 0,-1 0 0,6 0 0,-5 0 0,14 0 0,-6 0 0,6 0 0,-23 0 0,13 0 0,-13 0 0,8 0 0,-1 0 0,-8 0 0,-1 0 0,-8 0 0,15 0 0,-14 0 0,16 0 0,0 0 0,1 0 0,8 0 0,0 0 0,1 0 0,-1 0 0,7 0 0,1 0 0,0 0 0,6 0 0,-6 0 0,7 0 0,5 0 0,-4 0 0,10 0 0,-4 0 0,45-4 0,-16 3 0,40-3 0,-18-2 0,8 4 0,8-4 0,0 0 0,-7 5 0,-3-10 0,-7 9 0,-1-8 0,1 8 0,0-8 0,-1 9 0,1-10 0,8 10 0,-7-10 0,14 10 0,-13-10 0,13 4 0,-13 0 0,5-4 0,-14 9 0,5-8 0,-11 8 0,10-3 0,-11 0 0,4 4 0,1-3 0,1 4 0,7-6 0,-8 5 0,8-4 0,-6 5 0,6 0 0,-6-5 0,-1 4 0,-7-4 0,0 5 0,0 0 0,0 0 0,-1 0 0,-4 0 0,4 0 0,-5 0 0,6 0 0,-5 0 0,4 0 0,-5 0 0,1 0 0,-2 0 0,1 0 0,-5 0 0,4 0 0,-4 0 0,-1 0 0,0 0 0,0 0 0,0 0 0,5 5 0,-3-4 0,3 8 0,-5-8 0,0 3 0,1 0 0,-1-3 0,0 3 0,-36-4 0,14 0 0,-37 0 0,13 0 0,-17 0 0,-11 0 0,-29 0-492,44 0 0,-1 0 398,-9 0 1,-2 0 93,-12 0 0,-1 0 0,4 0 0,1 0 0,6 0 0,-3 0-492,-27 0 0,3 0-56,-2 0 548,12 0 0,0 0-401,-5 0 401,-10 0 0,0 0 0,9 0 0,13 0 0,12-6 0,8 4 983,1-10-912,8 11 912,-6-5-378,13 6-143,-13 0-462,5 0 0,-7 0 0,0 0 0,-1 0 0,1 0 0,0 0 0,0 0 0,7 0 0,-5 0 0,5 0 0,-7 0 0,8 0 0,-7 0 0,7 0 0,-8 0 0,-1 0 0,1 0 0,0 0 0,8 0 0,-7 0 0,15 0 0,-15 0 0,14-5 0,-5 3 0,7-3 0,0 5 0,1 0 0,-1 0 0,-8 0 0,6 0 0,-5 0 0,-1 0 0,7 0 0,-15 0 0,15 0 0,-15 0 0,7 0 0,-1 0 0,-5 0 0,13 0 0,-13 0 0,13 0 0,-13 0 0,13 0 0,-5 0 0,-17 0 0,19 0 0,-18 0 0,24 0 0,-7 0 0,4 0 0,-5 5 0,8 1 0,0 1 0,-1-2 0,-7 1 0,5-5 0,-5 5 0,-1 0 0,6-4 0,-5 9 0,-1-10 0,6 4 0,-5-5 0,-1 0 0,7 0 0,-7 0 0,8 0 0,1 0 0,5 0 0,-4 0 0,12 0 0,-6 0 0,7 0 0,0 0 0,0 0 0,0 0 0,-4 0 0,2 0 0,-2 0 0,4 0 0,0 0 0,-6 0 0,4 0 0,-11 0 0,5 0 0,-7 0 0,-8 6 0,-1-4 0,-9 9 0,1-9 0,-9 10 0,7-4 0,-16 6 0,22-2 0,-1 0-692,-42 6 692,32-2 0,-1 1 0,-35 8 0,10-1 0,27-3 0,0-1 0,-23-1 0,23-1 0,0-2 0,-27 0 0,-11 7 0,1-6 0,10 6 0,2-8-30,11 0 30,8-7 0,-29 5 0,32-6 0,-32 1 0,46 3 0,-12-9 0,22 3 0,-5 0 691,7-3-691,0 3 31,7-1-31,1-2 0,7 2 0,0-4 0,5 0 0,2 0 0,4 0 0,1 0 0,0 0 0,0 0 0,-3 0 0,3 0 0,-4 0 0,4 0 0,0 0 0,0 0 0,-1 0 0,1 0 0,0 0 0,0-3 0,4-6 0,18 0 0,1 1 0,9 4 0,3 4 0,-9 0 0,17-5 0,-4 3 0,5-3 0,8 5 0,3 0 0,15 0 0,2 0 0,8 0 0,0 0 0,-2 0 0,-5 0 0,-5 0 0,-7 0 0,-8 0 0,7 0 0,-13 0 0,13 0 0,-13 0 0,13 0 0,-6 0 0,8 0 0,0 0 0,-7 0 0,-3 0 0,-7 0 0,-1 0 0,-6 0 0,-1 0 0,-1 0 0,2 0 0,7 0 0,0-5 0,7 3 0,-5-3 0,13-1 0,-13 5 0,13-5 0,-14 6 0,7 0 0,-9-6 0,1 5 0,0-4 0,-1-1 0,1 5 0,0-4 0,-7 0 0,-2 4 0,-6-8 0,-5 7 0,-2-2 0,-5 4 0,1-4 0,-1 3 0,-4-11 0,-1 6 0,-8-7 0,-21 2 0,-9-6 0,-28-5 0,7-5 0,4 11 0,-3-1 0,-30-20 0,34 22 0,-1 1-495,-41-23 495,15 13 0,24 8 0,-1-1 0,4 4 0,0 1 0,-4-1 0,1 1 0,-33-3 0,-8 6 0,18 2 0,-8 7 0,20-6 0,2 5 0,16-5 0,3 6 0,14 0 0,1 0 495,12 0-495,-3 0 0,8-4 0,-4 3 0,1-3 0,3 4 0,-3 0 0,5 0 0,-1 0 0,1 0 0,-5 0 0,3 0 0,-9 0 0,10 0 0,-10 0 0,9 0 0,-3 0 0,0 0 0,3 0 0,-3 0 0,-1 0 0,5 0 0,-5 0 0,1 0 0,3 0 0,-9 0 0,10 0 0,-5 0 0,6 0 0,0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03.232"/>
    </inkml:context>
    <inkml:brush xml:id="br0">
      <inkml:brushProperty name="width" value="0.35" units="cm"/>
      <inkml:brushProperty name="height" value="0.35" units="cm"/>
      <inkml:brushProperty name="color" value="#FFFFFF"/>
    </inkml:brush>
  </inkml:definitions>
  <inkml:trace contextRef="#ctx0" brushRef="#br0">1 0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4:11.784"/>
    </inkml:context>
    <inkml:brush xml:id="br0">
      <inkml:brushProperty name="width" value="0.35" units="cm"/>
      <inkml:brushProperty name="height" value="0.35" units="cm"/>
      <inkml:brushProperty name="color" value="#FFFFFF"/>
    </inkml:brush>
  </inkml:definitions>
  <inkml:trace contextRef="#ctx0" brushRef="#br0">1 1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4:16.007"/>
    </inkml:context>
    <inkml:brush xml:id="br0">
      <inkml:brushProperty name="width" value="0.35" units="cm"/>
      <inkml:brushProperty name="height" value="0.35" units="cm"/>
      <inkml:brushProperty name="color" value="#FFFFFF"/>
    </inkml:brush>
  </inkml:definitions>
  <inkml:trace contextRef="#ctx0" brushRef="#br0">0 9 24575,'61'6'0,"24"-2"0,-36-4 0,3 0-492,13 0 0,4 0 0,6 0 0,2 0 0,6 0 0,2 0 0,13 0 0,1 0 11,1 0 0,0 0 481,-32 0 0,0 0 0,-4 0 0,7 0 0,-4 0 222,6 0 1,-5 0-223,12 0-47,9 0 47,-17 0 983,-33 0-663,-9 0 663,-16 0 0,-12 0-616,-58 0-367,-29 0-463,17 0 0,-7 0 463,-6 0 0,-2 0 0,-1 0 0,0 0 0,13 0 0,-1 0 0,-15 0 0,1 0 0,27 0 0,1 0-344,-17-4 0,1 0 344,22 3 0,4 0 0,-38-7 0,31 8 0,18 0 0,15 0 983,7 0-301,112 0-682,-26 0 0,10 0-246,-14 0 0,8 0 0,5 0 0,2 0 49,-5 2 0,3 0 1,3 0-1,1 2 0,2 0 0,7 3 0,1 1 1,3 1-1,3 2 0,7 2 87,-25-3 1,6 2 0,3 1 0,3 1-1,1 1 1,0 0 0,-2 0 0,-3-1-1,-5 1-54,16 2 0,-5 0 0,-3 0 0,0 0 0,3 1 0,6 2 54,-13-3 1,6 1 0,3 2 0,3 0-1,0 0 1,-2-1 0,-5 1 0,-5-2-1,-8-2-87,6 3 0,-10-2 1,-4-1-1,2 0 0,6 2 33,11 2 0,6 1 0,4 1 0,-1 0 0,-2 0 0,-7-1-33,-6-1 0,-5 0 1,-2 0-1,1 0 0,4 0 33,-2-1 0,5-1 0,1 1 0,-1-1 0,-3 0 0,-6 0-82,6 2 0,-5 0 0,-3 0 0,0-2 0,2-1 0,1-2 0,-3 0 0,-9-1-246,8 5 0,-5-1 470,10-2 0,-4-1 513,-23-3 1,-5 0 491,9 1 0,-27-2 0,-20-1 0,-45-5-492,-13-1 1,-10-4-1,-32-13 1,-13-7-247,29 8 1,-5-2 0,-4-1 0,-1-3-443,9 1 0,-2-2 1,-1-1-1,-2-1 0,-1 0 0,-13-3 0,-3 0 1,-1-1-1,1 1 0,2 1 0,14 4 0,4 1 1,0 1-1,-4 0 0,-6-1 56,-2-1 1,-9 0-1,-5-1 1,-1-1-1,2 2 1,7 1-1,9 2-105,-1-1 0,9 3 0,2 1 0,-11-2 105,7 1 1,-10 0-1,-4-2 1,-2 1-1,2 0 1,5 0-1,9 3-105,-5-2 0,9 1 0,2 1 0,-4 1 0,-13-1 0,-3 1 0,2 1 0,6 0-82,4 1 0,5 0 0,1 1 655,-1 0 1,1 1 0,10 2-285,-30 2 448,33-1 1,2-1 491,-6 5 0,15 0 0,28 0 0,3 0 0,19 0 0,53 0-492,1 8 1,9 4-165,3 1 1,6 3 0,5 3-297,-5 0 1,4 4-1,2 0 1,1 2-278,11 4 0,1 0 0,3 3 0,3 0 49,-5 0 0,5 1 1,1 2-1,-2-2 0,-4-2-49,-1-1 0,-4-2 0,0-1 0,4 2 49,3 1 0,6 1 1,1 0-1,-6-2 0,-12-4-131,-10-4 0,-10-4 0,5 2 82,7 1 0,6 3 0,0-2 0,-9-2-246,12 2 0,-6-1 237,5 4 1,-3-1 254,-17-8 0,-7-2 983,11 8 0,-28-9 0,-15-6 0,-12 3-492,-50-7 1,-25-3-1,7 3 1,-8 0-183,-14-7 1,-11-3-1,-1-1-309,-6 0 0,-1 0 0,-2-3-246,17 1 0,0-2 0,-2-1 0,-2 0 49,9 3 0,-3-1 1,-1 1-1,2 0 0,3 1-49,-2-1 0,4 1 0,0 1 0,-4-2 49,0 1 0,-6-2 1,1 0-1,3 2 0,9 1-295,-27 1 0,3 0 246,20 0 0,-6-2 0,0 0 0,9 3-246,-10 0 0,5 2 683,-16-1 1,2-1-192,21-1 0,7 0 983,-16 7 0,19-7 0,38 4 0,3 3 0,86-3 0,15 4-492,7 0 1,10 0-229,-31 0 1,2 0 0,1 0-264,5 0 0,1 0 0,-4 0 0,17 3 0,-3 0 0,11 1 0,-6 3-143,-33 1 0,-3 0 143,16-2 0,-3-2-217,20 4 217,-22-3 0,-30-3 0,-13 3 983,-7-5 0,-10 4 0,-43-3 0,-15 2-812,-10-2 0,-8-2-663,1 1 0,-4 0 6,-22 0 1,-5 0 157,29 1 0,-1-1 0,0-1 0,0-1 0,0-2 0,-1 1 5,-5 2 1,0 1 0,4-2-170,-8-6 0,4 0 268,-10 7 1,4 0-142,27-7 0,3 1 365,-8 6 0,2 0 983,-28-7-359,25 3 359,27 3 0,9-3 0,17 1 0,1-1-274,93 0-709,-28 3 0,7 0-328,11 2 0,10 0 0,-2 0 0,-12 0 0,-1 0 0,4 0 0,25 0 0,5 0 0,-1 0 0,-12 0 0,-1 0 0,2 0 82,-12 0 0,4 0 0,-1 0 0,-6 0-20,3 1 1,-4-1 0,-1-1-63,3-1 0,1-2 0,-9 1 115,-7 3 0,-5-2 122,9-6 0,-3 1 91,24 5 983,-39-5 0,-17 7 0,-15 0 0,-10-4 0,-34-7 0,-22-10-492,0 6 1,-8-1-984,-9-6 0,-5-2 488,10 6 1,-5 0 0,0 0 3,-1 0 0,0 0 0,1 0 0,-27-8 0,0 1 0,-2 4 0,3 1 0,22 1 0,3 1-492,-8 3 0,2 0 484,16 2 0,4 1 8,-40-4 0,45 8 0,6-4 0,28 11 983,2-8-492,53 7 1,23 3-98,27-5-722,-23 4 0,11 0 0,-1 0 40,-7 0 1,-1 0 0,-2 0 287,23 4 0,1 0-328,-21-1 0,3 0 0,-6 2-46,0 3 0,-4 2 73,8-1 0,-2 0 301,29 0 0,-30-2 0,-21-2 983,-24-4-738,-8 4 1,-9-5 0,-1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4:18.456"/>
    </inkml:context>
    <inkml:brush xml:id="br0">
      <inkml:brushProperty name="width" value="0.35" units="cm"/>
      <inkml:brushProperty name="height" value="0.35" units="cm"/>
      <inkml:brushProperty name="color" value="#FFFFFF"/>
    </inkml:brush>
  </inkml:definitions>
  <inkml:trace contextRef="#ctx0" brushRef="#br0">1 1 24575,'38'92'0,"-10"-43"0,-1-1 0,6 30 0,-5-30 0,0-1 0,8 20 0,2 7 0,-10-19 0,-4-12 0,-12-14 0,4-7 0,-6-7 0,-5-6 0,-1 0 0,-4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5:37.036"/>
    </inkml:context>
    <inkml:brush xml:id="br0">
      <inkml:brushProperty name="width" value="0.35" units="cm"/>
      <inkml:brushProperty name="height" value="0.35" units="cm"/>
      <inkml:brushProperty name="color" value="#FFFFFF"/>
    </inkml:brush>
  </inkml:definitions>
  <inkml:trace contextRef="#ctx0" brushRef="#br0">702 1595 24575,'57'0'0,"-6"0"0,30 0 0,8 0-492,-16 0 0,6 0 0,6 0 0,4 0 164,-19 0 0,3 0 0,0 0 0,4 0 0,1-1 0,-1 2 0,-4 2 0,0 0 0,0 0 0,6-2 0,0-1 0,-5 2-105,3 6 0,-2 0 433,14-3 0,-7 0-315,0 4 315,-27-1 0,-2-2 0,3-4 983,-3 4-199,-30-6 199,-2 0 0,-60 0 0,-11 0-820,-6 0 1,-10 0-656,-25 2 0,-8-4 211,26-5 1,-3-5-1,-5-1 35,2 1 0,-7-2 0,0 0 0,5-3-82,-5-4 0,5-3 0,-5-2 82,3-1 0,-4-2 0,0-1 0,5 3-82,-4 1 0,4 3 0,2-2 0,0-2 0,2-1 0,0 2 0,1 3 0,0 1 0,6 4-164,-2 2 0,4 1 983,3-7 1,2 2-397,-35 8 888,45-6 0,17 16 0,30-3 0,55 13-492,8 9 1,10 6-353,-5-2 0,6 3 0,2 3-139,16 9 0,4 5 0,1 3-246,-18-8 0,2 2 0,0 1 0,-3-1-82,12 6 0,-4 0 0,3 2 82,-11-3 0,3 2 0,-2-1 0,-7-4-246,9 4 0,-2-2 208,2 2 1,5 3-1,-9-4 284,-13-6 0,-3-2 0,18 4 0,-4 1-78,7 21 78,-12-30 983,-37-8 0,-5-12 0,-12-2 0,-4 0 0,-46-4 0,-3-1 0,-52-4 0,-1 0-964,43 0 1,-3 0-20,-10 0 0,-1 0 0,5 0 0,1 0-246,5 0 0,1 0 246,2 0 0,3 0 0,-36 0 0,1 0 0,12 0 0,19 0 0,23 0 0,6 0 0,16 0 983,3 0-692,27 0 235,13 0-526,29 0 0,-7 0 0,7 0 0,-16 0 0,-9 0 0,-10 0 0,-11 0 0,-2 0 0,-63 0 0,6 0 0,-18 1 0,-8-2-492,18-3 0,-1 0 471,-15 4 0,-1-2 21,7-6 0,0 1 0,1 5 0,-2 2 0,-5-4 0,0 0 0,4 0 0,1 0 0,10 3 0,0 0-140,-7-2 0,4-2 140,-15-1 0,-25 4 0,30-10 0,11 10 0,22-8 0,11 9 0,12-3 983,4 0-955,20-6 267,23-3-295,13-4 0,20 2 0,-7 1 0,1 0 0,-3 0 0,-17 7 0,6 1 0,-13 6 0,-1 0 0,-10 0 0,-6 0 0,0 0 0,-5 0 0,3 0 0,-3 0 0,0 4 0,-2 1 0,-5 4 0,0 0 0,0 0 0,6 1 0,-5-1 0,5 6 0,-5 7 0,1 1 0,1 11 0,-6-12 0,-1 12 0,-5-11 0,0 4 0,-9-6 0,2-5 0,-13-1 0,10-6 0,-5 1 0,14-5 0,30-1 0,25-4 0,-2 0 0,7 0-492,9 0 0,4 0 93,10 1 1,4-2 70,-17-2 0,4-1 0,-1 1 0,-4 2 0,-1 0 0,3 0 67,6-2 0,2-1 0,0 1 261,0 2 0,0 2 0,-1-1 0,-7 0 0,0 0 0,-5 0-243,11 0 0,-5 0 243,-9-1 0,-8 2 0,-8 5 0,35 10 0,-3 14 0,-1-4 0,-5 9 983,-27-21-493,-8 3 493,-9-6 0,-13-5 0,0-1-387,-58-5-596,-7 0 0,-5 0 0,-3 0 0,-31 0 0,21 0 0,0 0-984,-14 0 533,14 0 1,0 0 450,-20 0-219,34 0 0,0 0 219,-32 0 0,2 0 0,20 0 0,2 0 0,16 0 0,3 0 0,13 0 983,8 0-126,2 0-374,21 0-483,40 12 0,11-3 0,28 10 0,1 4 0,-14-7 0,7 5 0,-3-6 0,-23-2 0,-2-1 0,-19-6 0,-6-1 0,-5-5 0,-6 4 0,-57-3 0,1 9 0,-46-9 0,19 12 0,-1-5-254,20 1 1,1-1 253,-20 0 0,15 1 0,0-2 0,-19-5 0,-9 11 0,-8-11 0,27 4 0,-6-6 0,28 0 0,8 0 0,9 5 0,12-4 0,2 4 507,45-2-507,-10-2 0,52 9 0,-17-8 0,18 4 0,9 1 0,-7-5 0,7 5 0,-18-1 0,5-4 0,-5 10 0,8-4 0,-9 6 0,29 10 0,-40-9 0,37 21 0,-42-14 0,6 11 0,-10-13 0,-15 1 0,-7-9 0,-8 2 0,-4-5 0,-5 0 0,-33-4 0,-4-1 0,-38-4 0,5 0 0,-8 0 0,0 0 0,8 0 0,11 0 0,10 0 0,15 0 0,7 0 0,2 0 0,10 0 0,3 0 0,34 0 0,8 0 0,24 0 0,3 0 0,3 0 0,8-6 0,0 4 0,0-5 0,0 1 0,0 4 0,1-11 0,-1 11 0,-9-4 0,7 6 0,15 0 0,-7 0-403,-27 0 0,1 0 403,44 0 0,-30 0 0,3 0-492,7-3 0,2-3 0,10-3 0,4-2 0,4-5 0,3-1 164,-29 6 0,2 0 0,0 0 0,4 0 0,0 0 0,6 1 82,0 2 0,5 2 0,2 0 0,-2 0 0,-9-1 0,-3 1 0,2-1 0,3 2 49,-2 1 0,4 0 1,2 1-1,0 1 0,-2-1-49,13 0 0,-1-1 0,0 1 0,1 1 49,-15 2 0,2 0 1,0 0-1,-2 0 0,-1 0-49,5 1 0,-3-1 0,0 0 0,3-1 49,-5 0 0,2-2 1,1 0-1,-1 0 0,-3 1-49,1 1 0,-3 1 0,0 0 0,2-3 31,11-3 0,4-4 0,-1 0 0,-7 2 215,0 4 0,-6 1 0,-1-3 327,-6-3 1,-3-3 0,-6 1-82,-5 3 1,-4-1 244,3 1 1,-3-1 491,23-5 0,-32 1 0,-18 7 0,-13-3 0,-12 8 0,-68-3-492,9 3 1,-9 2-278,-2-1 1,-8 0 0,-4 0-215,4 0 0,-4 0 0,-3 0 0,-1 0-246,-11 0 0,-3 0 0,-2 0 0,-3 0 49,8 0 0,-3 0 1,-2 0-1,1 0 0,5 0-49,-6 0 0,5 0 0,-1 0 0,-3 0 49,4 0 0,-4 0 1,-1 0-1,2 0 0,6 0-49,4 0 0,5 0 0,1 0 0,-4 0 49,2 0 0,-2 0 1,-3 0-1,2 0 0,2 0-49,-8 0 0,1 0 0,2 0 0,1 0 0,6 0 0,2 0 0,1 0 0,0 0-82,-21 0 0,1 0 0,9 0 309,1 0 1,4 0 18,-11-1 0,5 2 0,31 2 0,3 2 491,-6-1 1,0 1-1,5 3 1,5 1 491,-14 0 0,15-3 0,23-6 0,6 0 0,9 0 0,12 0 0,32 0 0,35 0-492,-17 0 1,5 0-8,12 0 1,4 0-485,6 0 0,2 0-492,6 0 0,2 0 0,6 0 0,0 0 483,0 0 1,0 0 8,2 0 0,-4 0 0,-21 0 0,-2 0-307,8 0 1,-5 0 306,10 0-6,15 0 6,-37 0 983,-11 0-599,-24 0 599,-8 0 0,-85 0-930,3-9 0,-10-4-381,8 5 0,-5 0 0,-2-2 0,-1-3 0,-2-3 0,-1 1 0,-6-1 0,-2 1 0,2-1 0,4-3 0,2 0 0,1 1 0,11 5 0,1 1 0,-1 0 0,-10-6 0,-2-1 0,6 2-164,0 2 0,2 0 0,-12-4 0,1-1 152,18 5 1,5 2 1322,-25-4 0,32 5 0,22 11 0,11-5 0,12 6 0,3-4 0,30-11 0,26 1-492,-1 5 1,7 2-984,12 2 0,4 3 192,18 1 1,4 2 299,-27-1 0,1 0 0,-3 0 0,17 0 0,-1 0 0,15 0 0,-5 0-474,-37 0 1,-2 0 473,16 0 0,-3 0 0,12 0 0,-12 0 0,-34 4 0,-14 1 983,-22 4-33,-35 2-950,-45 4-492,27-7 0,-5 0 350,-18 1 1,-3 2 141,8 2 0,-2 1 0,-13 1 0,4 1-492,26-2 0,2 0 394,-20 0 1,2-1 97,24-4 0,2-1 0,-16 1 0,-1 0-213,12 0 0,1-1 213,-42 1 0,22-2 0,21-7 983,17 0 0,9 0 0,12 0-524,6 4 56,34 2-515,15 12 0,29-2 0,16 13 0,-17-7 0,24 9 0,-24-2 0,16-5 0,-18 2 0,-11-11 0,-11 3 0,-19-7 0,-3-1 0,-12-1 0,-4 0 0,-5 0 0,-33 3 0,4-1 0,-40-3 0,13 3 0,-18-3 0,1 7 0,0-7 0,-1 5 0,10-11 0,2 4 0,8-6 0,-8 0 0,15 6 0,-14-5 0,30 4 0,-4-5 0,14 0 0,5 0 0,1 0 0,80 11 0,3-1 0,3-4 0,8 1-492,-4 1 0,2 0 0,13-6 0,3-2 164,-27 3 0,2 1 0,-1-2 0,1-1 0,0-1 0,-3-1-102,15 1 1,-2 0-59,4 1 1,-6-2 487,-24-2 0,-2-1-102,11 1 0,-2-3 102,18-14 983,-12 4-144,-28-2 144,-10 7 0,-11 5 0,-2-3-63,-9 4-637,-1-4-283,-4-5 0,0-17 0,-28-20 0,-18-27 0,8 26 0,-4-2-492,-3-5 0,-1-2 112,-1-5 1,0 1 379,11 14 0,0 2-471,-7-7 1,1 0 470,11 14 0,1 0 0,-7-5 0,-1 0-90,-20-34 90,13 15 0,17 10 0,9 11 0,12 1 983,1-8-319,6 12 319,33-16-943,29 11-40,-3 18 0,9 2-492,14 4 0,7 2 164,-19 5 0,3 0 0,1 3 0,4 2 0,0 2 0,3 0 0,8-1 0,2 0 0,0 1 0,-4 1 0,0 3 0,-4-1 0,-14 0 0,-2-1 0,-2 3-164,34 1 0,-8 2 438,-32-1 0,-4 0 54,8-4 0,-3 1 0,29 1 0,-25-5 983,-27 7 0,-15 0 0,-8 0 0,-83 0 0,0 0-624,-5 0 1,-7 0-540,11 0 1,1 0 179,-7 0 0,1 0 0,11 0 0,0 0 0,-8 0 0,0 0-468,15 0 0,0 0 468,-11 0 0,1 0 0,15 0 0,4 0 0,-39 0 0,25 0 0,9 0 0,0 0 983,7-6-233,-5-7 233,13-6-938,-13-1-45,13-3 0,1 5 0,10 0 0,11 4 0,1 8 0,6-2 0,0 7 0,4-7 0,-11 3 0,9-4 0,-15-1 0,6 0 0,1 0 0,0 4 0,6-2 0,0 3 0,-1 0 0,1 1 0,0 0 0,0-5 0,-5-6 0,-1-4 0,-12-3 0,-3-1 0,-5 5 0,-1-5 0,7 6 0,1-1 0,12 4 0,2 4 0,5 5 0,3-4 0,-2 4 0,7-3 0,-2-5 0,3 4 0,-5-9 0,4 8 0,-9-10 0,5 9 0,-1-8 0,2 8 0,0 1 0,3 2 0,24 7 0,-1-4 0,32 5 0,-8 0 0,7 0 0,-8 0 0,6 0 0,-13 0 0,-1 0 0,-3 0 0,-12 0 0,6 0 0,-7 0 0,6 0 0,2 0 0,15 0 0,-7 6 0,15-5 0,-15 4 0,7-5 0,-21 0 0,4 0 0,-17 0 0,4 0 0,-44-12 0,10 4 0,-62-19 0,13 3 0,-7 1 0,-15-7-398,42 17 1,-1 0 397,-42-12 0,13 6 0,2 2 0,0 6 0,7-2 0,-1 0 0,-9 4 0,26 5 0,0-2 0,-32-7 0,-8 4 0,18-6-74,-7 0 74,18 1 0,-5-1 0,22-3 0,-11 3 0,21-3 792,-14 5-792,15 1 77,-7-1-77,15 7 0,-5 1 0,11 5 0,-4 0 0,-1 0 0,-1-6 0,-7 5 0,0-4 0,-7-1 0,-3 4 0,1-9 0,-7 10 0,7-5 0,-1 1 0,9 4 0,3-5 0,17 6 0,-4 0 0,11 0 0,1 0 0,51-3 0,9 2 0,3-1 0,4 0 0,22 2 0,-28 0 0,-1 0 0,26 0 0,19 0-609,1 7 609,-11 2 0,-12 5 0,-3-6 0,-7 5 0,1-6 0,27 9-695,-12-1 695,-27-7 0,2 0 0,4 1 0,2 0-492,0-1 0,5 1 164,6-1 0,8-1 0,0 0 0,-3 0 0,-1 1 0,6-1 82,0 0 0,7-1 0,1 1 0,0-1 0,-1 1 0,1 0 0,0 0 0,4-1 49,-6-2 0,2-1 1,2 0-1,1-1 0,-1 1 0,-1 0 0,1 0 1,0 0-1,1-1 0,2 0 33,-9-1 0,2-1 0,1 0 0,0-1 0,-1 1 0,0 0 0,-2 0 0,1 0 0,-1 0 0,0 0 0,-2 0 0,-3 0-33,4 0 0,-4 0 1,0 0-1,-1 0 0,3 0 0,7 0 0,3 0 1,1 0-1,-3 0 0,-3 0-49,2 0 0,-3 0 0,-2 0 0,4 0 49,-9 0 0,1 0 1,2 0-1,0 0 0,-2 0-49,16-1 0,-1 1 0,-1 0 0,-1 1 264,-7 1 1,0 1-1,-3 0 1,-5 0-19,-1-2 0,-5-1 0,0 1 327,4 2 1,-1 1 0,-7 0 162,-9 0 1,-3 0 0,8-3 1,-3 0 491,24 7 0,-32-8 0,-22 4 0,-11-3 0,-12 3 0,-4 0 0,-26 2 0,-40 7-492,-9-5 1,-11 1-940,-12 1 0,-9 0 448,30-6 0,-5 0 0,-3-2 0,-1 1-246,-4 0 0,-2 0 0,0-1 0,1 0 0,8-1 0,1-1 0,0-1 0,-4 1 49,2 0 0,-3 0 1,-2 0-1,2 0 0,3 0-49,0 0 0,3 0 0,0 0 0,-2 0 244,-11 0 0,-2 0 0,-1 0 0,2 0 2,5 0 0,0 0 0,3 0 0,5 0-328,6 0 0,4 0 0,0 0 157,-7 0 1,-1 0 0,2 0 170,-25 0 0,3 0 0,5 0 0,-1 0 0,19 0 0,-1 0 0,4 0 0,-2 0 0,4 0-236,-8 0 0,3 0 236,-23 0 0,31 0 0,1 0 0,-17 0 0,-18 0 983,31 0 0,15 0 0,17 0 0,11 0 0,4 0 0,8 0 0,-10 0 0,-21-6 0,-5 4 0,-14-11-794,0 5-189,7-5 0,-7 5 0,9 2 0,7 6 0,3 0 0,7 0 0,0 0 0,7-5 0,1 4 0,7-4 0,5 5 0,-3 0 0,8 0 0,-3 0 0,6 0 0,-1 0 0,0 0 0,0 0 0,0 0 0,0 0 0,4 12 0,2-5 0,3 15 0,0-7 0,0 6 0,0-5 0,0 4 0,0-10 0,0 4 0,0-5 0,0 1 0,0-1 0,0 0 0,9 0 0,26 10 0,15 2 0,33 9 0,-34-13 0,0-2-625,40 10 625,-31-8 0,0-2 0,31 3 0,-35-6 0,0 0 0,42 4 0,-10-1 0,8-6 0,-19-2 0,9-7 0,11 0 0,-6 0 0,-31 0 0,3 0-492,-6 0 0,0 0 435,12 0 1,1 0 56,1 0 0,0 0 0,6-3 0,1-3 0,-7-1 0,-1-3 0,7-4 0,-2-1 0,-10-3 0,-1 0 0,5 0 0,1 0 0,-1 4 0,0 0 0,2-3 0,0 0 0,-1 3 0,2 0-492,3 0 0,1-1 127,2-4 0,0 2 365,2 6 0,-2 1-468,-10-3 1,-2-1 467,2 1 0,-3 1 0,26-6 0,-17 5 0,2 0 0,-15 3 0,-1 2 0,16 2 0,1 2 0,-14-1 0,0 2 0,12 2 0,3 2-492,0-1 0,3 0 370,11 0 0,2 0 122,0 0 0,-2 0 0,-18 0 0,0 0 0,5 0 0,0 0 0,-14 0 0,0 0 382,4 0 0,0 0-382,-8 0 0,-1 0 0,-3 0 0,-3 0 0,28 0 0,4 0 0,11 0 0,-17 0 467,-20 0 0,1 0-467,30 0 0,-30 3 0,1 1 0,29 5 0,-36-1 0,-1 0 0,24 7 956,7 0-956,-18-7 983,-11-1 0,-17-7-771,-10 0-212,-11 0 760,-2 0-760,1 0 7,0 0-7,6 0 0,7 0 0,1 0 0,22 0 0,-18-5 0,11 4 0,-23-8 0,-6 7 0,0-6 0,-6 7 0,0-3 0,-41-1 0,-15 4 0,-2-1 0,-4 0-492,-1 2 0,-3 0 447,-9 0 0,-2 0 45,-1 0 0,0 0-492,-6 0 0,-1 0 202,1 4 0,0 1 290,-9-4 0,3 0 0,21 3 0,0 0-449,-12-3 1,1-2 448,20 1 0,1 0 0,-5 0 0,0 0-36,-43 0 36,23 0 936,21 0-936,11 0 983,13 0-402,3 0 402,6 0-939,5 0 0,-4 0-44,4 0 0,1 0 0,-5 0 0,10-4 0,49 3 0,37-3 0,-6 4 0,8 0-492,11 0 0,5 0 164,-23 0 0,2 0 0,0 0 0,5 0 0,1 0 0,1 0 0,4 1 0,1-1 0,-1-1 0,-4-1 0,0-2 0,-4 1-164,15-1 0,-3-2 0,1-3 0,-4-2 211,-21 3 1,-2-1 280,14-1 0,-1 1-278,-11 0 0,-2 0 278,0 1 0,-3-1 0,37-7 983,-10 7-197,-2-5-786,-20 7 983,-2-2 0,-23-1 0,2 9 0,-23-8 0,8 8-43,-16-3-559,5 4-381,-7 0 0,-73 0 0,-3 0 0,-3-1 0,-8 2-492,3 2 0,0 3 0,-7-1 0,-2 1 164,15-2 0,-2-1 0,0 1 0,-1-1 0,-1 1 0,-1-2 0,-8-1 0,-1-2 0,-2 1 0,-4 0 0,-1 0 0,1 0 0,4 0 0,0-1 0,0 2 0,-4 2 0,-1 1 0,2-1 303,7-2 1,3-1 0,3 2-468,-15 3 0,3 0 410,-1-5 1,4 0 81,21 4 0,1 0 250,-5-3 1,-2 0-251,2 4 0,2-1 0,9-4 0,3 0 983,-44 0 0,4 0-862,28 0-121,-16 0 983,18 0 0,-1 0 0,3 0 0,9 0 0,9 0 0,7 0-377,11 0-606,5 0 0,5-4 0,2 3 0,6-3 0,-5 4 0,-16 0 0,-8 0 0,-17 0 0,-18 0 0,5 0 0,-27 0-484,32 0 0,0 0 484,-25 0 0,22 0 0,0 0 0,-12 0-196,-19 0 196,19 0 0,4 0 0,20 0 0,8 0 0,1 0 0,8 0 958,0 0-958,1 0 206,5 0-206,8 0 0,2 0 0,10 0 0,-4 0 0,56 21 0,9-9 0,2 6 0,6 2-492,2-6 0,2-1 169,11 6 0,4 0 323,4-4 0,4 0-328,-21-2 0,1 0 0,0 0-164,21 3 0,-3-1 336,-4 0 1,-4 0-337,-9-1 0,-2-2 463,-3-2 1,-1-2 28,-4 0 0,0 1-179,4-1 1,-2 1 178,27 6 0,8 1 0,-18-8 0,17 7 0,5-14 0,-43 3 0,1-1 0,35-3 0,-39 0 0,-2 0 0,27 7 0,9-5 0,-12 5 983,-19-7-654,-12 6 654,-14-5 0,-7 4 0,-7-5-408,-6 0-104,0 0-471,-40 0 0,-17 0 0,1 0 0,-7 0-492,-13 0 0,-4 0 0,-12 1 0,-4-2 164,22-1 0,-2-2 0,-2 1 0,-13-1 0,-3-1 0,1 0 0,4-2 0,1-1 0,-3 1 0,-12-2 0,-3 1 0,-1 0 0,1 0 0,-2 0 0,1 0 0,-1-1 0,0 1 0,-1 0 208,22 2 1,0-1-1,0 1 1,0 0 119,-20-2 0,1 0 0,2 0 0,2 0 0,1 0 0,2 0 0,5 1 0,1-1 0,1 0-328,-1-3 0,0 0 0,3 0 0,6 2 0,3 2 0,-2-2 320,-4-1 1,0-2 0,1 2-106,9 2 1,2 1-1,-1 1 113,-34-5 0,5 1 491,28 1 1,2 0-479,-13-1 1,2 1-14,25 0 0,1 1 491,-17 3 1,1 0-1,16-3 1,1 2-194,-4 5 0,3 0 685,-16-11 0,3 5 0,12 0 0,21-4 0,-4 10 0,14-8 0,0 8-758,5-4-225,1 1 0,1 3 0,3-3 0,-8-1 0,8 4 0,-9-4 0,10 5 0,-4 0 0,4 0 0,2 0 0,-10 0 0,1 0 0,-7 0 0,-4 0 0,5-5 0,1 4 0,2-3 0,10 4 0,-5 0 0,6 0 0,0 0 0,-6 0 0,-1 0 0,-19 0 0,4 0 0,-20 0 0,5 0 0,1 0 0,1-6 0,15 5 0,6-4 0,9 5 0,5 0 0,-1 0 0,38 19 0,3 6 0,51 20 0,-40-16 0,-1-2 0,37 14 0,-35-14 0,-1 0 0,22 9 0,10 8 0,-10-8 0,-10-3 0,-10-13 0,-15-4 0,-2-5 0,-6 0 0,0-1 0,7 1 0,1 1 0,14-6 0,-6 5 0,34-3 0,-21 5 0,31 2 0,-26 4 0,7-3 0,-9 3 0,-8-7 0,-1 1 0,-15-7 0,-7 3 0,-8-8 0,-5 4 0,0-1 0,1-3 0,-1 7 0,0-3 0,0 0 0,0 3 0,-4-4 0,-36 1 0,-10-1 0,-45-4 0,-12-8-492,44 3 0,-3 0 324,-9 1 0,-2-1 168,-7-4 0,-2 1-492,-8 2 0,2 1 154,10-1 1,2 0 337,-4-2 0,4 0-366,14 2 1,3 2 365,-2-1 0,1 0 0,-42-9 0,30 12 0,21-4 983,18 6-811,12-5 811,2 4-267,5-3 140,0 4-856,-5 0 0,-2 0 0,-12-5 0,-9 4 0,-1-10 0,-13 10 0,13-5 0,-5 1 0,14 4 0,-6-5 0,13 6 0,-1 0 0,9 0 0,5 0 0,0 0 0,47 0 0,12 0 0,46 8 0,0 0-492,-43 1 0,2-1 234,12-3 1,3-1 257,0 5 0,2-2 0,16-5 0,2-2-492,-6 5 0,0-1 0,6-4 0,2 0 420,5 0 0,3 0-256,-29 0 0,2 0 0,0 0 0,5 0 0,1 0 0,1 0 0,9 0 0,2 0 0,0 0 0,0 0 0,1 0 0,0 0 0,3-1 0,1 1 0,6 1 190,-22 0 0,5 2 0,2 0 0,1 1 0,-3-1-59,-3 0 0,-2-1 1,0 1-1,2 1 0,4 1 33,1 2 0,5 2 0,1 2 0,1 0 0,1 0 0,-3 0 0,-2-1 0,-1 1 0,0-1 0,0 2 0,0-1 0,1 2 0,3 2 0,0 0 0,0 2 0,1 0 0,2 0 0,0-1 23,-6-2 1,2 1-1,1-1 1,0 0-1,1 1 1,-2 0-1,-1 0 0,-3 1 1,-1 0-1,0 1 1,0 0-1,-1-1 1,-2 0-1,-1-1-23,5 0 0,-2 0 0,-2-2 0,1 1 0,-1-1 0,2 1 118,2 1 0,3 1 0,-1 0 1,0 0-1,-3-1 0,-3-2 46,14 2 0,-5-1 0,-1-2 0,5 1 0,-4-1 0,3 1 0,2-1 0,-1 0 0,-5-1 181,4 0 1,-2 0-1,-3-1 1,-4 0-182,10 3 0,-5 0 0,-3-3 327,-11-4 1,-2-2 0,-5-1-22,1 2 1,-3-2 184,3-3 1,-4 0-1,-15 0 1,-4 0 491,15 0 0,-27 0 0,-10 0 0,-11 0 0,-61 0 0,-19-8-492,0 0 1,-7-3-1,-4-6 1,-2-5-1,-6-2 1,-2-2-1,-5 0 1,-2 0-452,1-4 1,0 2-41,-2 6 0,4 1 0,23 2 0,-2 0 0,1 4 0,-4 2 0,8 1 0,-31-6 0,26 5 0,-9-2 0,5 1 0,10 0 0,1 0 0,-22-1 0,-1-1-492,16-1 0,2 0 181,-3 3 0,3 0-245,-27-18 556,28 14 0,2 1 0,-6-5 0,-26-8 0,38 14 0,5-3 983,22 7-40,3 1 40,11 5-227,1-2-74,-6-4-682,-3-5 0,-11-7 0,-9-1 0,6 0 0,1 1 0,3 6 0,17 3 0,-4 5 0,11 1 0,1 4 0,31 1 0,13 4 0,33 0 0,-4 0 0,17 7 0,-14 1 0,8 6 0,-13 0 0,-17-6 0,-8 2 0,-10-9 0,-11 4 0,-2-5 0,-8 4 0,-54 12 0,-8-8 0,0 0 0,-4-2 0,-20-6 0,-13 0 0,29 0 0,-1 0 0,11 0 0,17 0 0,15 0 0,7 0 0,14 0 0,21-6 0,32-2 0,37-8 0,-36 4 0,4 0-492,10 1 0,1 1 259,1-3 1,0 0 232,-6 8 0,0 0 0,10-4 0,-1 1 0,-15 3 0,0 0-287,4 0 1,1 0 286,-7-3 0,-3 1 0,34 5 0,-11-11 0,-13 11 0,-17-9 0,6 4 983,-5 0-560,7 1 193,9 0-616,-7 4 0,16-5 0,4 7 0,0 0 0,9 0 0,-11 0 0,0 0 0,0 0 0,-8 0 0,-3 0 0,-24 0 0,-2 0 0,-15 0 0,-6 0 0,0 0 0,-6 0 0,-40 0 0,-17 0 0,-4 0 0,-10 0-492,-29 0 0,-8 0 164,29 0 0,0 0 0,-2 0 0,-2 0 0,-1 0 0,-1 0 281,-11 0 1,-1 0 0,3 0 46,12 0 0,3 0 0,1 0 0,1 0 0,2 0 0,-1 0-328,-3 0 0,1 0 0,3 0-61,-7 0 1,2 0-39,-7 0 0,1 0 427,11 0 0,5 0-12,-34 0 12,30 0 983,11 0 0,17 0 0,10 0 0,11 0 0,53 0-197,4 0-786,11 0 0,6 0 0,-3 0 0,3 0-492,16 0 0,4 0 158,0 0 1,-2 0 333,-11 0 0,0 0-344,8 0 0,-4 0 344,13 0 0,-28 0 0,-1 0 0,12 0 0,-11 0 0,-22 0 0,-6 0 983,-16 0-359,4 0 125,-5 0-749,0 0 0,5 0 0,16 0 0,18 0 0,38 0 0,-11 0 0,8 0-492,13 0 0,3 0 164,-31 0 0,0 0 0,4 0 0,12 0 0,5 0 0,-3 0 0,-9 0 0,-1 0 0,1 0 0,9 0 0,2 0 0,-4 0 0,-12 0 0,-3 0 0,-1 0-164,29 1 0,-4-2 0,-21-3 0,-2 0 24,6 4 0,0-2 468,-13-5 0,-3-2 983,37 1-180,-30-1 180,-15-3 0,-22 11 0,-3-9 0,-11 9 0,3-4 0,-8 5 0,3 0-842,-5 0-141,0 0 0,0 0 0,-35 0 0,-1 0 0,-53 0 0,3 0 0,23 0 0,0 0 0,-26 0 0,28 0 0,1 0 0,-26 0 0,0 0 0,12 0 0,21 0 0,20 0 0,-2 0 0,16 0 0,54-6 0,-2 5 0,53-5 0,-22 6-367,-20 0 0,2 0 367,37 0 0,-33 0 0,2 0 0,-6 0 0,-2 0 0,27 0 0,-29 0 0,1 0 0,25 0-154,9 0 154,-12 6 0,-12 1 0,-8 0 0,-9 5 0,-8-11 728,-10 9-728,-11-9 160,-2 4-160,-5-5 0,1 0 0,-57 11 0,5-1 0,-12 4 0,-6 1-492,4-5 0,-2-2 323,-10 2 0,-2-2 169,12-3 0,0-2 0,-8-2 0,3-2-350,-26 1 350,-9 0 0,23 0 0,21 0 0,17 0 0,15 0 0,7 0 983,6-4-669,4-1 61,-3-9-375,6 4 0,-2-10 0,0 9 0,3-3 0,-4-1 0,5 5 0,-4-5 0,3 6 0,-3 0 0,4-5 0,0 3 0,0-8 0,0 8 0,0-15 0,5 8 0,5-9 0,7 6 0,5-7 0,-1 5 0,8-5 0,-7 6 0,12-1 0,-5 5 0,24-7 0,-6 11 0,15-1 0,0 3 0,13 10 0,1-4 0,-2 6 0,-12 0 0,-16 0 0,-3 0 0,-14 0 0,-7 0 0,-7 0 0,-6 0 0,0 0 0,-39 0 0,10 0 0,-43-6 0,26 4 0,-15-4 0,-2 6 0,-1 0 0,-8 0 0,1 0 0,7 0 0,-7 0 0,16 0 0,9 5 0,9-4 0,7 8 0,6-8 0,0 8 0,6-8 0,4 7 0,-3 1 0,2 5 0,-5 13 0,0 2 0,-1 6 0,-6 9 0,-3 1 0,-22 20 0,4 0-369,7-28 1,-5-1 368,2 0 0,-5-2 0,-14 2 0,-6-2-492,-3 3 0,-4-1 0,-14 3 0,-3-1 0,-6-1 0,-3-2 164,27-13 0,-1-2 0,-1 0 148,-4-1 1,0-2 0,-1 0 179,1-2 0,0 0 0,0-2 0,0-1 0,-1-1 0,2 0 0,3-1 0,2 1 0,-1-2 0,-4-1 0,0-1 0,1-1 0,2 2 0,1-1 0,0-1 0,1-1 0,-1-1 0,0-1 0,-34 3 0,5-2-492,28-4 0,2 0 412,-13 0 1,2 0 79,24 0 0,2 0 135,-6 0 1,1 0-136,-39 0 983,38 0-371,5 0 371,23 0 0,6 0 0,9 0 0,9-4-785,67-4-198,35-6-492,-3 9 0,11 0 164,-26-1 0,2-1 0,-1 1 0,-6 1 0,0 1 0,4 1 277,19-1 1,5 0 0,-2-1-278,-11-2 0,-1 0 0,2 0 82,-8 3 0,2 1 0,1 0 0,0-1 0,-1-2 0,0-1 0,-1 0 0,1 1 0,1 2 0,1 0 0,-1 1 0,-5 0 229,3-2 0,-5 1 1,1 1-312,10 3 0,0 1 0,-8-2 15,-6-3 0,-5 0 25,9 3 0,-2 0 288,-14-4 0,-6 1 983,13 4 0,-8 0 0,-38 0 0,-3 0 0,-12 0 0,0 0 0,-77-17 0,-1 5-492,-4-5 1,-7-1-984,4 8 0,0-1 392,-2-7 1,2 0 99,5 8 0,1 0-486,3-3 0,2 0 486,9 4 0,1 1 0,0-1 0,0 1-59,-43-8 59,23 1 0,21 7 0,17 2 983,9 1-106,13 4 106,-12-4-895,3 5-19,-28 0-69,4 0 0,-14 0 0,9 0 0,-9 0 0,6 0 0,2 0 0,10 0 0,9 0 0,-1 0 0,-8-6 0,-1-1 0,-17 0 0,0-5 0,-2 4 0,-14 1 0,1-6 0,-10 11 0,13-11 0,3 11 0,23-4 0,2 2 0,18 2 0,13-2 0,0 4 0,6 0 0,61 0 0,12 0 0,-5 7 0,11 5 0,2 1-328,-2-1 0,1 2 0,5 1 82,1 2 0,6 2 0,2 2 0,2-1 0,7 0 0,1 1 0,3-1 0,1 0 49,-15-2 0,2-1 1,1 0-1,1 0 0,3 0 33,-6-1 0,2 0 0,1-1 0,1 1 0,1 0 0,0-1 0,5 2 0,1-1 0,0 1 0,0-1 0,-2 0 0,-3-1-33,2-1 0,-5-1 1,-1 0-1,1-1 0,4 1 33,-2 0 0,4 0 0,2 0 0,-1 1 0,-3-2 0,-4-1-82,12 1 0,-6-1 0,-1-1 0,4 1 49,-7-2 0,2 1 1,2-1-1,-1 0 0,-2 0 0,-4 0 0,-1 1 1,0-2-1,-2 0 0,-2-1-49,7-2 0,-2-1 0,-2-1 0,-5 0-82,6 2 0,-6-1 0,-1-1 13,-2-2 0,-1-1 1,-7-1 314,-3 1 0,-3 0 491,8 1 1,-1-2-1,-13-2 1,-5 0 491,23-5 0,-21-5 0,-22 1 0,-11 6 0,-12 2 0,0 4 0,-86 0 0,-6 0-941,0 0 0,-13 0-42,8 0 0,-7 0 0,0 0-328,4 0 0,1 0 0,-7 0 131,18 0 0,-4 0 1,-3 0-1,-1 0 0,3 0-49,-15 0 0,1 0 0,2 0 0,1 0 0,10 0 0,2 0 0,1 0 0,-2 0 0,-9 0 0,-3 1 0,4-1 0,9-1-246,-13-3 0,4 0 164,2 1 0,-7-1 0,9-1-164,4-4 0,4-2 887,-14 1 0,1 0-395,22 1 0,5 0 983,-32-7 0,24 1 0,19 2 0,12 0 0,14-3 0,1 4 0,12 1 0,2 3 0,9 2 0,1-3 0,19-5-892,43 0-91,25 3-492,-17 2 0,2 2 363,-11 5 1,0 2 128,15-4 0,0-1 0,-14 1 0,-2 0 0,6 4 0,-1-2-53,37-12 53,-24 12 0,-19-9 0,-19 9 0,-13-3 0,-9 5 983,-9-4-729,-43-14-254,-15-5 0,7 6 0,-4-1 0,-36-13 0,40 12 0,-2-1-356,-14-8 1,0 1 355,-24-9 0,25 10 0,2 1 0,-5 3 0,-1 0 0,11 2 0,17 8 0,14 6 0,9 1 0,9 1 768,45 3-768,25-3 0,-11 3 0,5 2-492,7-1 0,2 0 198,7 0 0,2 0-198,13 0 0,3 0 50,3 0 0,3 0 442,-23 0 0,2 0 0,-1 0 0,-6 0 0,-2 0 0,2 0 0,5 0 0,2 0 0,-1 0-328,1 0 0,0 0 0,-5 0-164,6 0 0,-1 0 413,-10 0 1,3 0-1,-9 0-332,34 0 411,-33 0 0,-2 0 0,14 0 983,-21 0-768,-23 0 768,-4 0-253,-17 0 253,-44 0 0,-27 0-679,-4 0 1,-9 0-797,-10-4 0,-3-2 164,22 2 0,-2 1 0,-2-2 314,-9-2 1,-1-1-1,3 1 14,-8 0 0,1 1-492,-14-3 0,4 0 274,34 4 0,4 0 60,-2 0 0,1-1 158,-39-8 0,38 12 0,11-9 983,24 10 0,8-4-621,87 5-362,-20 0 0,6 0-492,21 0 0,9 0 452,-11 3 1,5 0 0,-1 2-289,-6 2 0,-1 2 0,4 0 0,16-1 0,4 1 0,0 1 0,-2 1 0,1 2 0,0-2 242,1-2 1,1-1 0,-6-1 85,-23 0 0,-4 0 0,0 0-328,9 0 0,1 0 0,-8 1 111,-9 0 0,-3 1 108,13 0 1,-3 0 108,22 6 983,-25-7-22,-28-2 22,-13-6 0,-9 0 0,-13 0 0,-40 0 0,-30 0-622,15-3 1,-3-2-547,7-1 1,0-3 184,-9-3 0,1-2 0,8-2 0,-1-1 0,-9 0 0,-2-1 0,7 1 0,0 1 0,0 2 0,2 1 0,-33-16-111,2 12 111,20-4 0,2 7 0,16 2 0,-5-2 0,13 8 714,-6-6-714,9 6 115,-1-6-115,0 5 0,7-3 0,1 4 0,12 0 0,2-2 0,5 7 0,4-8 0,0 0 0,21 3 0,31-9 0,22 6 0,-10 1 0,3-1-492,-6 4 0,2 1 237,21-5 0,3 0 255,-6 8 0,3 0-328,-10-2 0,3 0 0,1 0 0,0 2 0,0 2 0,2-1 0,9 0 0,1 0 0,-1 0 296,-3 0 1,-1 0-1,-4 0 32,15 0 0,-3 0-492,9-1 0,-6 2 253,-32 2 1,-1 2-5,18-1 0,-3 2 243,18 9 983,-7 0-865,-39-2 865,-8-6 0,-15 2 0,-7-8 0,-10 7 0,-41-3-511,-7-1-472,-5-2 0,-6 0 0,-2 2 0,-1 0-492,-11-3 0,-2 0 263,-6 7 0,1 1 229,18-5 0,-2 0 0,-35 6 0,0 1 0,37-3 0,-1 0 0,-42 7 0,7-1 0,25-2 0,45 5 0,80-17 0,6 0 0,8 0-492,7 0 0,3 0 164,-16 0 0,2 0 0,2 0 0,8 0 0,1 0 0,0 0 0,-5-1 0,0 1 0,1 1 35,3 1 0,2 2 0,-2-1 293,-3 1 0,-1 0 0,-4 0-412,7 2 0,0 0 412,3 1 0,5 0 0,-12 0-683,17 1 683,6-1 0,0-1 0,-4 0 0,-36-2 0,1-1 0,-1-2 0,-2 0 983,33 6-300,-12-7 300,-20 5 0,-17-4 0,-9 4 0,-13-5 0,0 0 0,-55 0-797,-21 0-186,2 0 0,-7 0-492,-8 0 0,-4 0 0,-19 1 0,-6-2 164,31-1 0,-2-1 0,-1-2 0,-9-1 0,-1-2 0,0-1 0,0-2 0,-1-1 0,4-1 32,-17-4 0,3 1-196,-2 0 0,3 1 167,24 1 1,4 1 150,3 3 0,1 1 174,11-1 0,3 1 983,-15-3-210,27 10 210,14-7 0,9 8 0,59-3-939,10 3 1,11 2-537,24-1 0,10 0 398,-14 0 0,6 0 0,1 0-152,-15-1 0,2 1 0,-1 0 0,-1 1-82,10 1 0,-3 1 0,10 1 131,-7 1 0,10 1 1,4 1-1,-2 0 0,-6 1-49,-1 2 0,-5 0 0,-1 2 0,4-1 49,-7-2 0,3 0 1,2 1-1,-2-1 0,-1 0-49,13 1 0,-1 0 0,-3 0 0,-3 0-82,6 2 0,-5 0 0,3-1 82,-12-3 0,3-2 0,-1 1 0,-6 1-82,-2 3 0,-5 0 0,1 0 268,7-3 0,1-1 1,-8 0 59,-12 2 0,-3-1 491,18-2 1,-2 0 491,13 1 0,-30-7 0,-22 0 0,-21 0 0,0 4 0,-10 1 0,-29 10 0,-26-2 0,-43-1-492,27-7 1,-5-3-769,-12-1 1,-4-2 276,16 1 0,-2 0 0,-1 0 0,0 0 0,-1 0 0,4 0 0,-20 0 0,2 0-492,-7 0 0,4 0 189,33 0 0,1 0 86,-11 0 1,1 0 216,-30 0 0,31 0 0,15 0 983,28-4 0,3 3 0,23-3 0,77 4-835,-14 0 0,10 0-476,-2 0 0,8 0 0,4 0 82,-9 0 0,4-1 0,1 1 0,-4 1-82,8 1 0,-2 1 0,3 1 100,-7-1 1,4-1 0,1 1-1,-4 2 228,11 2 0,-3 1 0,-3 0 0,-13-4 0,-1 0 0,1 1-328,14 2 0,3 1 0,-9-2-164,-12-4 0,-4-2 0,21 5 0,-3 0 95,-27-5 1,-6 0 396,27 0 0,-39 0 983,-9 0 0,-13 0 0,-4 4 0,-40-3-492,-17 0 1,-12 1-1,-22-1 1,-9-2-820,9 2 0,-5 0 0,-5-3 82,9-5 0,-5-3 0,-1-1 0,5 1 28,-5 1 0,4 1 0,-5-3 218,-4-3 0,-6-3 0,-1-2 0,7 3 0,-2-1 0,4 1 0,2 2 0,4 0 0,1 2 0,0 0-328,-4 1 0,-2-1 0,9 1-164,4-3 0,4 0 25,-14 4 0,2-2 467,17-1 0,7 0 0,-19 4 0,33-3 983,19 11 0,15-7 0,68 7 0,14-3-656,-8 4 1,11 1 0,1-2-656,-3-2 0,0-1 0,4 0 264,-1 3 0,3 1 1,3-1-1,1 0-182,7-1 0,1-1 0,1 0 0,2 1 0,3 1 0,0 1 0,3 0 0,1 1 49,-10-1 0,3 0 1,1 0-1,-2 0 0,-4 0-49,1 0 0,-5 0 0,0 0 0,3 0 49,-5-2 0,5-1 1,-1 0-1,-4 1 0,-9 0-295,26 0 0,-4 1 164,-2-3 0,5-1 0,-9 2-164,-13 2 0,-5 2 983,15-1 1,-3 0-474,-27 0 0,-6 0 965,27 0 0,-39 0 0,-15 0 0,-7 0 0,-65 0 0,-14 0-492,-7 0 1,-8 0-1,-4 0 1,-5 0-395,18 0 0,-3 0 0,-1 0-97,-5 0 0,-1 0 0,2 0 0,-20 0 0,1 0-328,27 0 0,-1 0 0,5 0-102,-6-5 0,3 1 24,-9 4 1,4-2 405,15-6 0,4 1 0,-31 5 0,32-4 983,17 1 0,15 4 0,7-4 0,6 5 0,40 0-439,28 0-544,-6 0 0,10 0-328,6 3 0,8 1 0,-3 1-164,17 0 0,4 2 246,-25-2 0,6 0 0,2 2 0,-3 0-82,13 4 0,-2 1 0,3 0 0,8-3 0,3 0 0,0 0 82,-22 0 0,0 1 0,1 0 0,-2-2-7,23-2 1,0-3 0,-7 1 252,-22 0 0,-5 0 0,3-1-328,11-2 0,3-2 0,-9 1 107,-12 0 0,-3 0 79,13 0 0,-2 0 142,16 0 983,-32 0 0,-17 0 0,-15 0 0,-8 0 0,-93-17-522,19 6 0,-9-2-789,-6-4 0,-7-2 0,-4 0 0,-10 2 0,-4 0 0,2-1 253,10 0 0,2-2 1,-4 1 74,11 3 0,-3 0 0,0 1 0,3 0 0,-11-2 0,2 0 0,2 1 0,7 0 0,1-1 0,-1 2-328,-3 3 0,-1 1 0,8 1 103,7 1 1,4 0-4,-14-1 1,3 1 227,-13 0 0,29-3 0,24 11 983,19-4 0,6 1 0,95 3-585,-23-1 1,10 0-602,10 2 1,9 0 0,3 0 202,-21 0 0,2-1 0,2 1 0,3 1-197,1 3 0,2 1 1,4 1-1,0 1 0,1-1 0,5 1 0,1-1 1,1 1-1,2 1 0,2 0 33,-4 2 0,3 0 0,2 2 0,0-1 0,0 1 0,-1-1 0,-1-1 0,1 1 0,-1 0 0,0-1 0,-3 0 0,-3 0-33,1 0 0,-4-1 1,-1 0-1,-1 0 0,3 1 0,8 1 0,5 0 1,-1 1-1,-7-1 0,-11-2-131,-12 0 0,-9-2 0,5 1 82,14 4 0,9 1 0,-1 0 0,-13-2-246,0 0 0,-5 0 0,15 4 0,-2-1 983,-27-5 1,-6-1 491,8 5 0,-21-1 0,-29-2 0,-10 4 0,-56 0-492,-12-3 1,-12 0-165,12-3 1,-5-1 0,-3-1-83,1 1 1,-5 0 0,0-1 0,3-1-177,-12 0 1,3-1 0,-3 1-316,6 1 0,-4 1 0,-1-1 0,3-1-82,-11-3 0,2-2 0,-3 1 82,10 1 0,-4 2 0,1-1 0,2 0-17,-15-3 1,2 0 0,6 0 262,20 0 0,4 0 0,-3 0-328,-19 0 0,-3 0 0,12 0 82,28 0 1,0 0 245,-30-4 0,-13-3 0,14-3 0,31-2 0,4-2-166,-24-1 0,1-2 166,-18-20 0,33 15 983,-7 0 0,21-2 0,15 16 0,7-7 0,11 10 0,7-4 0,87 4 0,3-7-1311,-23 10 0,12 2 0,-2 0 259,-6-2 0,-1-2 0,7 2-177,9 1 0,8 1 0,3 1 0,-4-1 0,-10 0 0,-3 0 0,2 0 0,4 0 49,3 0 0,6 0 1,2 0-1,-3 0 0,-7 0-131,12 0 0,-6 0 0,4 0 177,0 0 1,5-1 0,-1 1 0,-5 1 150,3 2 0,-5 1 0,-2 0-328,-4-1 0,-2 0 0,1 1 34,6 2 0,-1 2 0,-9 1-51,-17 3 1,-3 1 344,18-3 0,-2 1 983,13 12-114,-30-10 114,-28-2 0,-19-2 0,-85 4 0,0-7-492,4-2 1,-6 0-81,7-4 0,3 0-411,15 0 0,-1 0 222,-20 0 1,1 0-223,-21 0 0,26 0 0,0 0 0,-23 0 0,3 0 0,32 0 0,10 0 0,20-5 0,3 4 983,16-6-587,1 1-396,56-3 0,6 5 0,10 3-492,23-2 0,10 1 164,-9 1 0,6 2 0,2-1 82,-22-1 0,1 1 0,1-1 0,2 3 0,11 2 0,2 1 0,2 2 0,0 2 49,-12 1 0,0 0 1,2 2-1,0 2 0,0 0 0,4 2 0,3 2 1,-1 1-1,-2 0 0,-3 1-49,6 3 0,-5 1 0,0 1 0,2-2 49,-9-3 0,4 1 1,0-2-1,-5 0 0,-9-1-295,26 9 0,-3 0 246,-24-9 0,7 1 0,-1-1 0,-8-3-246,15 2 0,-5-2 261,16 10 0,-3-1 231,-25-14 0,-7-1 983,26 14 0,-38-15 0,-13-2 0,-19-6 0,-2 0 0,-9 4 0,-37-3 0,-32 3-492,15-9 1,-6-5-1,-17-8 1,-5-4-446,-7-4 1,-2-2-47,-8-7 0,2 0 0,12 10 0,1 0 0,-9-4 0,3 1-492,26 9 0,1 1 315,-17-2 0,1 1-191,18 2 1,1 2 367,1 5 0,0 2-187,-32-8 187,-8 2 0,-3 12 491,42-5 1,-1-1-483,1 0 0,-1 0-9,-3-5 0,-1-1 0,4-3 0,1 0 0,5 1 0,0-1 491,1 2 1,3-1-396,-27-20 726,8 12-822,11-8 220,17 19-220,14-3 983,9 6-949,16 5 261,13 1-295,0 4 0,8 0 0,-14 0 0,0 0 0,0 0 0,-35-12 0,-21-5 0,-27-5 0,-20-9-578,8 7 578,-1-7 0,4 0 0,18 9 0,11 2 0,17 13 0,9-3 0,13 9 0,0-4 0,10 1 578,-6 3-578,-7-2 0,-2 3 0,-22 0 0,10 0 0,-11 5 0,7-4 0,7 9 0,1-9 0,12 4 0,-3 0 0,8-4 0,62 3 0,3 3 0,7-2 0,4 0-492,-10 3 0,1 1 377,10 0 1,3 0 114,-2-4 0,2 0 0,6 3 0,0 0 0,1-6 0,-3-2 0,-14 4 0,-2 1 0,8-1 0,-1-1 0,-13-2 0,-1 0-102,0 3 1,0 0 101,45-4 0,-31 0 0,-2 0 0,-16 0 0,5 0 983,-14 0-767,14 0 1,14 0-217,12 0 0,19 0-492,-42 0 0,0 0 467,2 0 0,-1 0 25,-5 0 0,0 0-172,3 0 1,-1 0 171,34 0 0,10 0 0,-18 0 0,-6 0 0,-27 0 0,-13 0 0,-6 0 0,-16 0 983,5 0-951,-6 0 330,-8 16-362,-3-8 0,-7 12 0,4-11 0,-3-3 0,3 5 0,-4-5 0,-5 7 0,-2-3 0,-12 6 0,6 1 0,-12 6 0,-3-5 0,-1 5 0,-6-4 0,1 0 0,5-2 0,-13-4 0,5 0 0,-7 0 0,-19 1 0,-5 1 0,-20-6 0,20-2 0,-4-7 0,16 0 0,1 0 0,9 0 0,18 0 0,10 0 0,6 0 0,5 0 0,9 0 0,44 0 0,9 0 0,25 0 0,0 0 0,15 0 0,-17 0 0,15 0 0,-31 0 0,-7 0 0,-9 5 0,-10-4 0,-11 8 0,-2-8 0,-9 7 0,-33 3 0,-13 2 0,-43-1 0,25-4 0,-6-1-492,-29 0 0,-5-1 0,5 0 0,-7 0 246,17 0 0,-9 1 0,-2-1 0,3-1 0,16-3 0,2-1 0,0-1 0,-5 1 49,-5 1 0,-5 1 1,-3 0-1,0 0 0,2-1 0,3-1 0,2-1 1,-1-1-1,0 1 0,-1 0 0,-4 0 0,-2 0 1,0 0-1,1 0 0,4 0-49,-4 0 0,5 0 0,-2 0 0,-6 0 82,4 0 0,-8 0 0,-3 0 0,0 0 0,3 0 0,8 0-82,-6 0 0,8 1 0,-1-1 0,-7-1 105,17-1 1,-5-1-1,-4-1 1,-2 0-1,1 0 1,2-1-1,3 0-56,-14-1 0,2 0 1,2 0-1,0-2 0,0 0 0,-2-3 0,0 0 1,0-2-1,-1 0 0,0 0 33,15 2 0,-1-1 0,0 0 0,-1-1 0,1 0 0,0-1 0,0 0 0,-1-1 0,1-1 0,0 1 0,0-1 0,1 0-33,-16-3 0,0 1 1,1-1-1,1 0 0,3 0 95,11 0 1,3 0-1,0-1 1,1 1 0,-2-1 101,-6 0 0,-1 1 0,0-1 0,1 1 0,4-1 86,-2-3 0,4 1 1,1-2-1,-3 1-86,-11-4 0,-3-1 0,0 1 0,2 0 0,8 3 0,0 0 0,3 2 0,6-1 327,-1 0 1,6 0 0,0 1-195,-4 0 0,1 1 1,7 1 357,9 1 1,3 1-1,-13-1 1,2 0-1,18 3 1,3 2 491,-20-2 0,15 2 0,28 4 0,2 9 0,17-7 0,37 7 0,10-2-492,10 2 1,7 2-295,-3-1 0,3 0-197,21 0 0,5 0 0,7 0 0,-1 0-492,-17-1 0,0 2 243,14 2 0,-3 2 249,-27-1 0,-2 2-280,12 2 0,-1 2 280,-15-2 0,-4 0 0,38 7 0,-31-1 983,-19-7 0,-13-2 0,-9-5 0,-5 4 0,0-3-540,-35 3-443,-20-4 0,-5 0 0,-7 0-492,-4 0 0,-3 0 209,-15 0 0,-4 0-209,-12 0 0,-8 0 164,9 0 0,-6 0 0,-2 0 82,22 0 0,0 0 0,-1 0 0,-4 0 49,4 0 0,-5 0 1,0 0-1,1 0 0,4 0-49,1 0 0,5 0 0,-1 0 0,-2 0 0,-15 0 0,-5 0 0,2 0 0,4 0-82,-5 0 0,5 0 0,-3 0 82,8 0 0,-4 1 0,1-1 0,7-1-82,0-1 0,6-1 0,-1 0 0,-9 3 0,-1 0 0,7-2-164,0-6 0,5 0 983,-4 7 1,3-1-88,13-6 1,5 1 578,-14 5 0,26-4 0,18 1 0,15 4 0,10-6 0,52 6 0,8-3-492,5 3 1,8 2-144,1-2 1,2 2-349,19 3 0,4 1-328,-24-1 0,3 0 0,1 1 0,4 2 0,1 0 0,1 1 0,4 0 0,1-1 0,-1 1 264,-3 2 0,-2 2 1,-2-2-429,14 1 0,-3 0 293,1 4 1,-4-1 198,-21-5 0,-2 0-395,7 4 0,0 0 395,-1-3 0,-1 0 0,-11 2 0,-2 0 0,0-3 0,0-1 0,6 1 0,0-1 0,-9 1 0,1-1 0,13-3 0,1 0 0,-9 3 0,-3-2 983,37-4-858,-38 2 0,-3 0-125,17 3 983,17-6 0,-28 11 0,-4-11 0,-22 5 0,-3-6-85,-11 4-609,-2-3-289,-5 3 0,-40-4 0,-17 0 0,0 0 0,-6 0-492,-12 0 0,-5 0 5,-12 0 0,-5 0 159,18 0 0,-3 0 0,-1 0 0,-4 0 0,-1 0 0,-1 0 0,-9 0 0,-3 0 0,2 0 0,2 0 0,2 0 0,2 0 0,15 0 0,3 0 0,0 0-164,-32 0 0,6 0 0,33 0 0,4 0 905,-8 0 1,2 0-414,-27 0 983,23 0 0,22 0 0,13 0 0,-12 0 0,4 0 0,-16 0 0,-8 0 0,-2 0-828,-10 6-155,-9-4 0,7 4 0,-8-6 0,20 0 0,2 0 0,23 0 0,3 0 0,16 0 0,4 0 0,9 0 0,53 0 0,2 0 0,4 3 0,6 2-492,-2 0 0,1 0 357,11 4 1,2 0-358,11 1 0,3 0 0,7-1 0,1 2 397,1 3 0,0 1 95,0 0 0,-3 1 0,-24-2 0,-2 1-335,2-2 0,-3 0 335,26 2 0,8 1 0,-13-1 0,-20-6 0,-10-3 983,-10-1-897,-15-3 897,-2 3 0,-6 0 0,-5-4-920,3 3-63,-3 1 0,0-4 0,-2 8 0,-5-8 0,0 3 0,0-4 0,-40 0 0,-17 0 0,-4 0 0,-9 0-492,-31 0 0,-6 0 164,28 0 0,-1 0 0,0 0 0,-3 0 0,-1 0 0,-2 0 292,-9 0 0,-1 0 1,1 0-293,9 0 0,2 0 0,-3 0 82,3 0 0,-4 0 0,-1 0 0,2 0-82,-16 0 0,1 0 0,0 0 138,16 0 0,-2 0 0,2 0 1,2 0 189,-9 0 0,4 0 0,3 0-492,-18-1 0,3 2 294,-4 3 0,7 1-161,-7-3 359,33 6 0,2-1 0,-13-5 983,20 4 0,17-6 0,15 0 0,7 0 0,10 4 0,49 9 0,22 1-492,-4 0 1,5 2-984,1-2 0,2 1 403,11 4 1,3 0 88,-1-3 0,2-1-492,5 4 0,2 0 0,-1-4 0,0 1 373,-6 4 0,-2-1-373,-19-4 0,2-1 168,28 5 0,-1 1 324,-29-6 0,0 0 0,27 5 0,1 2 0,-17-3 0,-2 1 0,-4-1 0,0 0 0,5 1 0,2 0 0,5 0 0,3 1 0,7 0 0,1 0 0,-1 0 0,2 1 0,-22-7 0,2 0 0,-5 0 0,1 4 0,-2 0 0,20 1 0,-3 1-318,-31-4 0,-3 0 318,7 2 0,-1-2 983,39 9-593,-38-5 593,-5-7 0,-28-2 0,-3-5 0,-12 2-8,0-7-975,-35-3 0,-11 1 0,-19-10 0,-8-2-492,13 7 0,-5-1 164,-18-8 0,-11-4 0,0-1 0,7 3 0,-1 0 0,-4 0 82,-1 1 0,-6-1 0,-1 1 0,0-2 0,0-1 0,0-1 0,0 0 0,3 2 0,10 4 0,2 2 0,0 0 0,-2-2 21,-7-4 1,-3-2-1,2 0 1,3 2 224,-8 0 0,3 3 0,3-2-328,5 1 0,2 0 0,0 1 0,-4-1 0,0 2 0,6 1-164,2 2 0,3 1 427,-13-5 1,1 1 64,16 5 0,2 0 0,-3-4 0,2 0 983,-25-5-720,24 5 0,3 1-263,3 4 491,-10-4 1,-3-1 491,-13 1-496,29 0 0,1-2-487,-35-9 983,25 7 0,-16-6 0,18 8 0,3 6-729,23-3-254,4 10 983,19-4-969,1 5 237,6 0-251,40 0 0,6 0 0,62 8 0,-44 4 0,3 3-492,16 4 0,3 3 7,0 5 0,0 3 485,13 4 0,-1 1 0,-12-6 0,0 1 0,6 4 0,-1-1 0,-12-5 0,-3-1-413,-14-5 0,-2-1 413,7-1 0,-1 1 0,34 18 0,-41-22 0,1 0 0,-3 3 0,-2 0 0,19 8 0,-11-2 0,-17-6 0,-10-4 983,-11-6-99,-2-1 29,-12-3-913,-23-2 0,-31-4 0,-37 0 0,36 0 0,-4 0-492,-16 0 0,-3 0 91,-1-4 0,-2-1 401,-18-1 0,-2 0 0,5-4 0,3-1 0,16 2 0,2 0 0,-7 4 0,4-1-297,23-1 1,2 0 296,-6 3 0,1 0 0,-30-12 0,32 8 0,17 2 0,15 2 0,7 3 983,6-3-237,4 0-96,1-4-650,12-3 0,17-3 0,22 9 0,27-8 0,-7 11 0,25-5 0,-15 7 0,19 0 0,-10 0-415,8 0 415,-19 0 0,0 0 0,-4 0 0,-7 0 0,9 0 0,-8 0 0,-3 0 0,-17 5 0,6 2 415,-20 0-415,4 3 0,-14-9 0,-5 4 0,-2-1 0,-5-3 0,-69 3 0,-6-27 0,-4 9 0,-6-3-492,0-10 0,0-3 0,-7 1 0,-3-1 393,-5-1 0,0 2 99,19 8 0,0 1-492,-8-4 0,2 2 280,20 8 0,3 2 29,-2-2 1,1 1 182,-39-11 0,38 16 0,11-4 983,24 11-10,8-4 10,59 5-425,6 0-558,9 0 0,8 0-492,-6 0 0,2 0 216,17 0 1,3 0 275,6 0 0,2 0-328,-26 3 0,1 0 0,1 1 0,8 0 0,2 0 0,0 1 9,-5 2 1,0 0-1,1 0 319,9-2 0,1-1 0,-2 0 0,-7 2 0,-2 1 0,-1-1 0,1-2 0,-1-1 0,1 1 0,-2 3 0,0 0 0,-1 1-328,-3-1 0,-1 0 0,2 0 0,3 0 0,1 0 0,1 0 269,-1 1 0,0-1 0,0 0 59,-5 0 0,0-1 0,0 2 0,5 2 0,1 1 0,-6-1-492,3 0 0,-2 0 473,19 8 0,-3 2 747,7 4-728,-30-10 0,-2 0 0,18 7 983,-13-7 0,-20-1 0,-21-3 0,-2-4 0,-12 3 0,1-8-433,-88 3-550,25-4 0,-6 0-492,-24 0 0,-7 0 182,11 0 0,-4 0 0,1 0-18,6 0 0,1 0 0,-3 0 0,-17 0 0,-4 0 0,0 0 0,1-3 0,1-1 0,-2 0 82,22 1 0,-2-1 0,0 1 0,2-2-82,-18-2 0,1-1 0,3-1 0,16 2 0,2 0 0,1 0 0,1 3 0,2 1 0,5-2 182,4-3 1,3 1 145,-12 6 0,0 0 0,13-3 0,4 0 983,-25 4 0,13 0 0,20 0 0,20 0 0,-2 0 0,15 0 0,-3 0 0,1 0 0,3 0 0,-9 0-828,4 0-155,-6 0 0,0 0 0,5 0 0,1 0 0,6 0 0,0 0 0,-1 0 0,65 0 0,-12 0 0,15 0 0,6 0-400,-14 0 0,1 0 400,8 0 0,4 0-492,3 0 0,2 0 197,7 0 1,2 0 294,6 0 0,2 0-492,11 0 0,5 0 164,-13 3 0,5 2 0,0-1 0,1 1 0,1 0 0,4 0 82,-8-1 0,6-1 0,-1 0 0,-4 2-82,6 2 0,-5 0 0,3 0 82,-12-3 0,4-1 0,-1 0 0,-3 1-82,11 3 0,-2 1 0,1 1 82,-16-3 0,2 1 0,0-1 0,-1 0-82,22-1 0,-2-1 0,-5 1 0,-25 1 0,-3 1 0,0-2 180,9-4 0,1-1 1,-8 1 638,-6 2 1,-3 1-1,25 0 1,-4-1 491,11-1 0,-7 6 0,-38-8 0,-10 0 0,-8 5 0,-12-4 0,-2 4 0,-83-5 0,0-16-492,-4 7 1,-8-3-984,6-5 0,-2-3 339,-7-1 1,0 2 152,13 8 0,-2 0 0,5-5 0,-4-2 0,8 3 0,12 8 0,1 0-492,-41-13 0,3 0-92,-2 5 584,31 6 0,1 1 0,-28-7-404,-1 0 404,15 0 0,10 7 0,1-4 0,8 4 983,15 1-48,-3-4 48,20 9-256,-1-3-234,9 5-493,9-4 0,-3-1 0,30-9 0,3 2 0,29 0 0,8 0 0,24 2-492,-37 2 0,2 0 453,9 3 1,2 0 38,5 1 0,1 1 0,-6 2 0,1 2 0,11-1 0,-1 0 0,-10 0 0,-1 0 0,12 0 0,0 0 0,-12 0 0,1 0 0,11 0 0,-1 0 0,-10 0 0,0 0 0,12 0 0,-3 0 0,23 0 0,-31 3 0,-1 1 0,6 5 0,26 7 0,-38-3 0,-5 0 0,-23-2 0,-7 0 0,-7-2 983,-6 0-905,-4 1-78,-1-1 0,-20 1 0,-31 2 0,-34 11 0,22-13 0,-5-1-492,-11 5 0,-2-1 0,-5-3 0,-4-1 164,16-2 0,-2 1 0,0-1 0,-1 0 0,0 1 0,-3-2 0,-12-1 0,-4-1 0,1 0 0,5 0 0,1 0 0,-1-2 0,-6-1 0,-1-1 0,7-1-129,-3 1 0,4 0 34,-12 0 1,7 0 422,-3 0 491,37 0 1,2 0-303,-13 0 794,15 0 0,28 0 0,3 0 0,98-8-492,-25 6 1,9 2-820,15-3 0,12 0 0,4 0 82,-12 3 0,3 0 0,5 0 0,7 0 105,-12 0 1,6 0-1,5 0 1,3 0-1,-1 0 1,-1 0-1,-5 0-23,-3 0 0,-3 0 0,-2 0 0,1 0 0,3 0 0,6 0 54,-10 0 1,5 0 0,4 0 0,1 0-1,2 0 1,-1 0 0,-1 0 0,-3 0-1,-4 0-54,19 0 0,-4 0 0,-3 0 0,-1 0 0,-1 0 0,0 0 0,-6 0 0,-2 0 0,0 0 0,0-1 0,0 2 0,2-1 0,10 2 0,4 0 0,2 0 0,-4 1 0,-6-1 0,-11 1-164,8 1 0,-13-1 0,7 2 82,7 1 0,9 1 0,-2 0 0,-11 0-246,12 4 0,-6-1 208,-25-6 1,1 0-1,-4 1 775,8 4 1,-8-2 491,11-5 0,-32 4 0,-24-2 0,-7-3 0,-10 7 0,-1 1 0,-37-3 0,-29 9-492,3-8 1,-9-3-352,-1 0 1,-8-1 0,-1 0-141,-8 1 0,-2-1 0,-5-1-246,3-1 0,-4-1 0,-3 0 0,0-1 49,16 1 0,-2 0 1,0 0-1,1 0 0,1 0-49,-9 0 0,3 0 0,-1 0 0,-4 0 49,4 0 0,-4 0 1,-2 0-1,1 0 0,5 0-49,-3 1 0,3-1 0,1 0 0,-4-1 167,7 0 1,-2-1 0,-2 0-1,1-1 1,2-1-168,-13-1 0,2-2 0,1 0 0,2 0 0,6 1 0,2-1 0,2 0 0,1-2-82,-20-5 0,2-3 0,7 2-164,-4 4 0,3 0 734,25 1 0,-1-1 0,8 1-242,7-3 0,3 1 491,-23 2 1,1 0 491,-18-14 0,9 15 0,37-2 0,9 9 0,15-7 0,11 4 0,63 0 0,38 2-492,-9 2 1,9 2-359,-21-1 1,2 0-1,1 0-133,4 0 0,2 0 0,5 0-246,6 0 0,6 0 0,3 0 0,-2 0 0,-5 0 0,0 0 0,-1 0 0,1 0 0,4 0 0,0 0 0,1 0 0,-1 0 0,3 0 0,0 0 0,-2 1 0,-4-2-82,6-2 0,-5-2 0,4 1 82,-10 1 0,3 0 0,1-1 0,-3 0-82,15-4 0,-3 0 0,-5-1 0,-18 2 0,-5-1 0,-1 2 0,-2 1 0,-2 1 0,2 1 0,1 0 0,2 0 0,-2 2-79,21 0 0,3 2 407,-13-1 0,4 0 0,-5 0 0,6 0 0,-4 0 0,2-1 0,0 2 0,8 2 0,-5 3 491,-31-1 1,-1 4-1,17 6 1,-3 5 491,0 10 0,17 3 0,-31-8 0,-19-12 0,-13 8 0,-12-10 0,-7 3 0,-4 1 0,-23-3 0,-26 6 0,-1-5-908,0-1 0,-1 0-75,-12 3-492,1-2 0,-5 0 392,8-4 0,2-1 100,4-3 0,-2 0 0,-29 0 0,-1-2 0,34-2 0,0-2 0,-31 1 0,0 0 0,31 0 0,2 0-184,-4 0 1,1 0 183,-35 0 0,-9 0 0,10-6 0,2-2 0,11-7 0,0-6 0,9 5 0,-6-11 0,14 6 0,2-1 0,10 4 0,20 7 983,-2 0-805,19 2 212,-2-1-390,18 0 0,48-2 0,33-3-492,-13 0 0,13 0 164,-2 6 0,8 0 0,1 1 82,-21 2 0,0 0 0,3 1 0,3 0 49,3 1 0,3 1 1,3 1-1,1 0 0,-1 0 0,0 1 0,0 1 1,1 1-1,0-1 0,2 0 33,-11 0 0,2 0 0,0 0 0,0 0 0,1 0 0,0 0 0,4 0 0,0 0 0,2 0 0,-2 0 0,-2 0 0,-4 0-82,18 0 0,-6 0 0,0 0 0,3 0 49,-4 0 0,6 0 1,-1-1-1,-5 1 0,-11 1-131,-7 2 0,-10 0 0,5 0 82,11-1 0,8 0 0,-1 1 0,-11 2-246,12 9 0,-6 1 0,10-4 0,-3 0 209,-25 2 1,-7 1 1265,18 0 0,-25-1 0,-30-2 0,-2-5 0,-16 2 0,-51-7-492,-4 1 1,-9 0-1,-14-2 1,-9 0-165,-9 0 1,-9 0 0,5 0-1,27 0 1,3 0 0,-6 0-574,-9 0 0,-7 0 0,-2 1 0,6-2-82,-3-2 0,5-1 0,0 0 0,2 1 0,1-1 0,-1 0 0,-8-3 0,-2-2 0,8 2-164,5 2 0,3 0 0,-27-5 0,4 1 364,35 8 0,5 0 619,1-7 1,3 1 491,-13 5 0,17-4 0,13 6 0,14 0 0,0 0 0,-7 0 0,6 0 0,-13 0-143,13 0-840,-6 0 0,12 0 0,2 0 0,5 0 0,-1 0 0,61 16 0,-8 1 0,18 0 0,9 1-492,-13-1 0,2 0 0,28 7 0,6 2 0,-2 0 0,5 1 164,-15-5 0,4 2 0,-1-2 0,-4-2 0,0-1 0,1-1 0,10 3 0,1-1 0,-4-2-164,11-1 0,-3-1 164,-26-3 0,1 2 0,-5-3-164,0-2 0,-3 0 793,4 3 0,-3 0-301,23 2 0,-28-2 983,-22-6 0,-15-1 0,-7-6 0,-10 4 0,-48-3 0,-23 3-492,-14-4 1,-11 0-984,-3 0 0,-6 0 164,13 0 0,-5 0 0,2 0 193,14 0 1,2 0-1,-2 0 135,-18 0 0,-3 0 0,7 0-492,-1 0 0,2 0 164,8 0 0,-3 0 0,6 0 172,-3 0 1,4 0-337,-15 0 0,4 0 423,23 0 0,3 0-48,0 0 0,4 0 117,-20-6 983,6-2 0,27-4 0,1-1 0,8 6 0,7-3 0,1 9 0,7-8-484,5 8-499,6-8 0,68 8 0,-7-1 0,9 1-492,34 0 0,11 2 164,-18-1 0,4 0 0,4 0 82,-13 0 0,2 0 0,2 0 0,3 0 49,-10 0 0,1 0 1,3 0-1,0 0 0,2 0 0,9-2 0,1-1 1,2-1-1,1 1 0,-1 1 33,-12 1 0,1 0 0,0 1 0,0 0 0,-1-1 0,-2 0-33,4-1 0,-2-1 1,0 0-1,-1 0 0,2 0 0,6 1 0,2-1 1,0 1-1,-2-1 0,-4 0-49,3 0 0,-3-1 0,-3 0 0,-1 0-82,13-1 0,-2 0 0,0-1 0,1-1 0,1-1 0,-11 2-164,-11 0 0,-5 1 55,15-1 0,-3 0 437,-28 2 0,-4 0 983,26-2 0,-39 5 0,-15-4 0,-8 5 0,-5 0 0,-62 7 0,-25 3-492,5-1 1,-10 0-165,18-2 1,-2 0 0,-1 0-78,0 0 1,-1 0-1,1 0-250,-27 3 0,-1 0-328,27-3 0,-1 0 0,3 0-164,-6 2 0,1 1 0,-18 0 0,0 0 278,15-1 1,-1 1 213,-13 0 0,-1 0 0,11-1 0,0 1 0,-12 0 0,2 0 0,12-5 0,3 0 0,10 0 0,1-2-295,-3-2 0,1-2 295,-35 1 0,3 0 983,22 0 0,21 0 0,22 0 0,11 0-445,100 0-538,18 0-328,-35 0 0,7 0 0,1 0 299,-4 0 1,1 0 0,1 0 28,8 0 0,1 0 0,2 0-328,5 0 0,1 0 0,1 0 0,5 0 0,1 0 0,0 0 48,-5 1 1,-2-1-1,2-1-48,4-1 0,0-2 0,-7 0-85,-4 0 0,-3-1-76,18 0 1,-3-2 488,-33 0 0,-2-1 0,12 3 0,0 0 491,-1 0 1,-1 0-376,-11 0 1,-2 2-117,1 3 0,-2 0 983,43 0 0,-10 0 0,-2 0-949,-20 0 949,-10 0 0,-11 0 0,-13 0-103,-8 0 103,-8 0-967,-5 0 203,0 0-219,-51 7 0,-9 1 0,-2 0 0,-6 0-492,4 1 0,-1-1 382,-10 1 1,-3 0 109,-2 1 0,0-2 0,-5-2 0,0-2 0,-10 1 0,2-2 0,26-2 0,1-2 0,-23 1 0,5 0 0,-3 0 0,24 0 0,0 0 0,-10 0 0,16 0 0,13 0 0,19 0 0,6-4 0,5-1 0,69-13 0,19 3-454,-13 3 0,7 1 454,11 0 0,4 1-328,-27 4 0,1-1 0,6-1 82,8-1 0,7-2 0,1 1 0,-5 1-82,0 3 0,-4 2 0,6-2 82,6-3 0,9-2 0,-1 1 0,-7 1 134,-5 4 0,-6 1 0,0 0 112,-2-1 0,0 1 0,-1-2-328,-1-1 0,0 0 0,-7 1 123,-4 5 0,-3 0 27,7-3 0,-3-1 178,30 5 983,-30 0-547,-21 0 547,-24 0 0,-19-4 0,-56 3 0,-22-10-492,10 2 1,-5-1-713,-5 0 0,-2-1 221,-14-3 0,-1-1 0,-2 5 0,2 0 0,13 0 0,-1 1 0,5 5 0,-3 1 0,9-1 0,14-3 0,2 0-492,-44 7 0,1-1 393,44-6 1,4-1-82,-8 7 0,1 0 180,-43-13 0,15 6 0,9-7 0,-21-9 0,16 1 0,22 6 0,-2 0-492,9 0 0,-1 1 492,-14-2 0,-5 0 136,-5-5 1,-1-1-137,-2 4 0,1 0 0,11 0 0,2 2 280,4 4 1,2 3-281,-28-5 357,9 1-357,12 1 983,22 2-908,19 5 908,3 2-103,11 5-226,2 0-654,42-4 0,-12 3 0,37-2 0,-30 7 0,5 3 0,-12 3 0,12 2 0,-11-1 0,-1-1 0,-8 0 0,-5-1 0,1 0 0,-5 0 0,-1 0 0,-4 0 0,0 1 0,-10-1 0,-16 2 0,-5 1 0,-29 1 0,12 0 0,-23 8 0,16-6 0,-16 6 0,6-7 0,-8 1 0,-1-1 0,10-5 0,2-3 0,16-1 0,3-3 0,14 3 0,6-5 0,9 0 0,5 0 0,40 0 0,17 0 0,-1 0 0,7 0-492,6 0 0,3 0 272,11 0 1,4 0-273,11 0 0,5 0 164,-19 0 0,3 0 0,4 0 82,-5 0 0,5 0 0,0 0 0,-3 0-82,6-1 0,-3 1 0,5 1 82,-3 1 0,6 0 0,-2 1 0,-10 1-156,6 1 1,-5 0 73,-9-1 0,4 0 0,-7 1 245,-2 3 1,-5-1 82,3-2 0,-2-1 0,37 12 910,-32-2-910,-20-6 983,-24 1 0,-7-8 0,-65 4 0,-27-5-492,6 0 1,-11 0-820,2 0 0,-8 0 0,0 0 0,-1 0 0,0 0 0,-6 0 328,4 0 0,-6 0 0,0 0 0,6 0 0,-3 0 0,5 0 0,0 0 0,-3 0 0,0 0 0,5 0-492,-14 0 0,5 0 26,2 0 1,2 0 465,5-4 0,4 0-242,11 4 1,6-2 241,-22-12 0,23 13 0,33-5 983,11 6 0,16-4 0,61 3-157,40-3-903,-20 7 1,8 3 76,13-1 0,3 2-328,-29-1 0,1 1 0,2 1 0,9 3 0,3 1 0,-1-1 67,2-2 1,0-1-1,-3 1-67,-12 2 0,-1 0 0,-1-1 24,0-5 1,0-1 0,-4-1-154,6 1 0,-2 0 457,7-4 0,-2 0 491,-17 0 1,-3 0 46,31 0 445,-32 0 0,-17 0 0,-3 0 0,-12 0 0,6-5 0,-6-12 0,6-2-613,22-29-370,-16 21 0,30-30 0,-22 22 0,8-14 0,6 5 0,-5 2 0,-3 7 0,6 1 0,0 1 0,1 10 0,16-5 0,-6 21 0,-1-6 0,7 12 0,-16-5 0,-1 6 0,-17 0 0,-9 0 0,-7 0 0,-6 0 0,0 9 0,-9 3 0,-2 23 0,-4 4 0,0 14 0,0 9 0,0 12 0,0 2 0,0 8 0,0-11 0,0-9 0,0-10 0,-5-10 0,4-15 0,-9-7 0,9-7 0,-3-6 0,4 0 0,0 0 0,0 0 0,-5 5 0,4-3 0,-8 8 0,7-8 0,-2 8 0,0-4 0,3 0 0,-3-54 0,4-2 0,-8-58 0,7 1-492,-7 44 0,1-2 272,5-12 0,2 1 220,-4 14 0,0 2-134,0-9 1,1 2 133,1-18 0,-5 2 0,7 19 0,0 12 0,0 19 983,0 3-563,8 15-132,18 2-288,20 4 0,29 0 0,11 22-375,-37-6 0,2 4 375,6 8 0,2 4 0,7 8 0,1 4 0,4 0 0,1 1-492,2 4 0,-2 0 113,-15-6 0,-1 0-113,8 3 0,-2-1 0,-13-6 0,-1 0 424,5 1 1,0 0-108,-6-2 0,-3-2 175,18 18 591,-12-12-591,-21-13 983,-13-8-404,-1-5 404,-10-2 0,-1-5-157,-4 0-826,-13-4 0,-23-1 0,-9-4 0,-36 0 0,4 0 0,0-12-287,18 0 1,2-4 286,-7-14 0,9 3 0,1-2 0,-5-10 0,-1-12 0,12 9 0,15 4 0,8 7 0,9 3 0,5 7 573,5 5-573,2 2 0,0 9 0,-4 1 0,-2 4 0,-8 0 0,7 0 0,-8 5 0,-4 1 0,1 0 0,-6 0 0,9-6 0,-46 0 0,-10 0 0,16 0 0,-4 0-334,7 0 1,1 0 333,1 0 0,0 0 0,-32 0-231,3 0 231,9 0 0,-21 0 0,6 0 0,-8 6 0,3 3 0,27 5 0,-14 1 0,33-7 0,-12-2 0,23-6 0,-7 0 659,15 0-659,7 0 239,7 0-239,6 0 0,47 14 0,11-3 0,47 12 0,0-7-492,-36-8 0,1 1 330,-5 3 1,1 1 161,18 1 0,-2 1 0,21 10-356,-29-7 0,-3-2 356,8 0 0,16 7 0,-24-9 0,-16-1 0,-10-1 983,-13-6-708,-9 3 486,-5-8-761,0 3 0,-4 7 0,-1-5 0,-4 10 0,0-7 0,0 6 0,0 1 0,-4-1 0,-6 5 0,-13-9 0,-6 5 0,-14-3 0,-3-1 0,-16-4 0,-2-2 0,-1-6 0,-6 0 0,16 0 0,0 0 0,12 0 0,7 0 0,7 0 0,1 0 0,7 0 0,5 0 0,2 0 0,5 0 0,52-11 0,-3 9 0,13-7 0,5-1-793,31 1 793,-25 5 0,3-1 0,-9-3 0,-2 1 0,1 6 0,-1 0 0,3-7 0,-1 0 0,31 6 0,-35-2 0,-1 0 0,33 4 0,-11 0 0,-21 0 0,-17 0 0,-10 0 0,-11 0 0,-1 0 793,-6 0-793,0 0 0,-1 0 0,5 0 0,-3 0 0,8 5 0,-3 1 0,1 4 0,4 0 0,-10-1 0,4 1 0,-4-5 0,-1 3 0,0-7 0,-4 7 0,-1 1 0,-4 0 0,0 4 0,-9 1 0,-10 3 0,-27 15 0,-10 3 0,-9 1 0,-16 8 0,14-14-274,20-11 0,0 1 274,-29 16 0,2-11 0,11 2 0,18-15 0,1 1 0,15-2 0,7-1 0,7 0 548,6-5-548,4-20 0,1-6 0,4-12 0,0-1 0,0 11 0,0 1 0,0 2 0,0 10 0,0-4 0,8 9 0,-2 1 0,7 4 0,8 0 0,-4 0 0,18 17 0,14 16 0,-11 16 0,20 11 0,-21-4 0,0 9 0,5 2 0,-18-3 0,9-2 0,-19-16 0,4-3 0,-6-7 0,-1-7 0,0-7 0,-5-8 0,-2-5 0,-4 1 0,13-33 0,-5 4 0,12-36 0,-8 17 0,1-6 0,-1 1 0,-5 12 0,4-11 0,-10 19 0,5 1 0,-6 7 0,0 6 0,0 0 0,0 43 0,0-13 0,-6 38 0,0-30 0,0-2 0,-4-6 0,9 0 0,-4-5 0,5-2 0,0-5 0,0 0 0,-4 3 0,3-2 0,-3 3 0,4-4 0,-4 5 0,2-3 0,-2 3 0,-1 0 0,4 2 0,-9 11 0,3 3 0,-10 5 0,3 9 0,-3-7 0,-1 7 0,4-9 0,-2-6 0,5-6 0,1-9 0,1-5 0,4 0 0,-3-4 0,-7-1 0,-16-4 0,-12 0 0,-29-14 0,-5-4-492,24 2 0,-2-1 460,0 0 1,-1 0 31,-10-1 0,-3 0-492,1-5 0,-2 1 133,-5 2 0,0 0 359,-1-7 0,1 0 0,-2 2 0,3 1 0,15 6 0,2-2-492,-7-5 0,-1 0 372,1 6 0,0-1 120,-1-7 0,2 1 0,7 6 0,1 2-244,-3-3 1,4 1 243,-8-8 863,-33 1-863,39-5 983,-5 17-345,30-2 345,1 6-594,16 5 215,8-2-604,62 7 0,26-3-492,-13 4 0,6 0 137,0 0 0,0 0 355,7 0 0,1 0-492,8 0 0,1 0 0,1 4 0,0 1 322,1 0 1,-5 1-320,-22 2 1,-4 2 488,3-2 0,-2 1-142,24 7 142,1-1 0,-25-1 983,-27-2-581,-9-6 581,-13-1 0,0-5 0,-66-20-385,18 4-598,-12-4 0,-5-3 0,4-2 0,2 0 0,-27-15 0,17 15 0,1 0 0,-14-10 0,-8 4 188,21 3-188,10 4 0,20 16 0,-2-7 0,16 14 0,-5-4 0,6 1 0,5 0 0,0-9 0,8 4 0,12-5 0,8 4 0,12-2 0,-1 0 0,9-1 0,1 6 0,0-4 0,-1 4 0,-15-4 0,5 5 0,-17 1 0,4 5 0,-12 0 0,0 0 0,-31-24 0,-24 11 0,-35-26 0,-16 21-760,11-5 760,-7 7 0,7 8 0,-1 1-228,4 7 228,10 0 0,8 0 0,-6 0 0,23 0 0,-12 0 0,22 0 751,1 0-751,3 0 237,17 0-237,-4 0 0,12 0 0,-1 0 0,48 0 0,12-7 0,46 5 0,0-5-492,-42 6 0,0 2 470,1-1 0,0 0 22,-4 0 0,-1 0-247,2 0 0,1 0 247,44 0 0,-8 6 0,6 2 0,-22 7 0,-16-2 0,3 1 0,-22 3 0,5 2 983,-7 5-965,-1 0 503,1-1-521,-7-5 0,-2 3 0,-6-5 0,0 0 0,-5 4 0,-2-9 0,-4 8 0,0-3 0,0 5 0,1 0 0,-6 14 0,5-4 0,-8 20 0,9-5 0,-4 7 0,1 0 0,3-8 0,-10-1 0,10-9 0,-10-6 0,9-1 0,-4-7 0,4 0 0,1 6 0,4-9 0,2 8 0,4-9 0,0-1 0,0-1 0,-5-5 0,-2 0 0,-5-5 0,0 3 0,0-7 0,0 3 0,-31-22 0,-4 2 0,-23-11 0,-2 2 0,6 11 0,-1-5 0,-5 6 0,20 2 0,-11 4 0,19 2 0,-4 5 0,5 0 0,7 0 0,-5 0 0,9 0 0,-8 0 0,8 4 0,-9 6 0,9 6 0,-4 5 0,4 0 0,1 0 0,-1 0 0,-4 0 0,4-6 0,-4 5 0,9-10 0,-8 5 0,3-5 0,-25 2 0,-3-6 0,-33 7 0,-17-12-492,29 3 0,-3 0 266,-5-4 0,-2 0 226,-5 4 0,-1 0 0,0-3 0,2 0 0,15 3 0,1 0-326,-8-3 1,3-2 325,-26 1 0,-9 0 0,15 0 0,26 0 0,11 0 0,18 0 0,13-4 983,0-1-580,10-4 298,1 0-701,4-1 0,9 0 0,26-1 0,37-3 0,-24 9 0,4 1-492,14-5 0,3 2 322,0 5 0,0 2 170,-11-5 0,0 1 0,13 4 0,0 0 0,-19 0 0,-1 0-245,11 0 1,0 0 244,35 0 0,-14 0 0,-26 0 0,-5 6 0,-23-1 0,-6 6 983,-5 3-677,-8-4 218,3-1-524,-8-1 0,-30-7 0,-25 3 0,-6-3 0,-9-2-492,-6 1 0,-2 0 299,2 0 1,-2 0 192,-7 0 0,2 0 0,20 0 0,2 0 0,-12 0 0,1 0-107,15 0 0,3 0 107,-37 0 0,32 0 0,17 0 0,15 0 0,7 0 983,57 5-613,-10 3-140,53 5-230,-30 0 0,7 1 0,-17-1 0,6 0 0,-13-1 0,5 0 0,-7-5 0,7 4 0,-5-10 0,13 11 0,-6-5 0,8 7 0,0-1 0,0 0 0,0 1 0,-7-2 0,-3 1 0,-14-2 0,-6-5 0,-9-1 0,-5-5 0,0 4 0,0-3 0,-57 3 0,-16-12 0,0 4 0,-6-2-492,2-7 0,-2-1 54,-12 3 0,-1 1 438,0-4 0,-2 0-492,-6-1 0,0 0 0,0 4 0,0 0 403,0-3 0,0-1 89,-1 0 0,2 0 0,4 5 0,4-2-440,15-1 0,3 0 440,-2 3 0,3 2-54,-16-7 54,-7 0 983,32 1-414,17 7 414,9-3 0,12 5 0,6-5-615,46 5-297,-10 1-71,73 4 0,-27 0-451,-19 0 0,2 0 451,-1 0 0,-1 0 0,2 0 0,1 0 0,11 0 0,0 0 0,27 0 0,-30 3 0,-2 2 0,18 4-396,18 0 396,-15 5 0,-10-6 0,-8 0 0,-3-1 0,-9-1 0,0 1 883,0 6-883,0-5 415,0 3-415,-8-4 0,-1 6 0,-15-2 0,-2-5 0,-6 4 0,-5-9 0,3 8 0,-3-8 0,19 10 0,13-3 0,27 6 0,11 9-617,10-5 617,0 5 0,-10-1 0,-2-6 0,-20 11 0,-10-13 0,-11 5 0,-19-13 0,-3 4 0,-12-9 617,0 3-617,-47-4 0,8-12 0,-50-3 0,16-13 0,-8 5 0,-5-4 0,2 11 0,-3-5 0,14 7 0,2 0 0,9 7 0,-1 1 0,1 6 0,0 0 0,0 0 0,-10 0 0,-1 0 0,11 0 0,-2 0 0,-18 0 0,21 0 0,-1 0 0,-22 0 0,-11 7-492,27-3 0,-3 2 372,6 2 0,-1 1 120,-10 0 0,-1 0 0,1 0 0,-1 0 0,-14 1 0,-3-1-492,-8-2 0,-1-3 164,27 0 0,0-1 0,0 0 0,-4-2 0,0-2 0,0 1 0,3 0 0,0 0 0,3 0-97,-17 0 0,1 0-67,-8 0 0,4 0 449,27 0 0,2 0 282,-6 0 1,1 0-240,-37-7 983,24 0 0,19-7 0,18 2 0,14-4 0,9 5 0,8-8-280,-2 8-703,7-3 0,-3 4 0,4 1 0,0 0 0,0-6 0,23 3 0,26 1 0,18 7 0,20 3 0,1 0-328,-8 1 0,0 0 0,4 0 82,-2 0 0,4 0 0,2 0 0,-2 0 0,-4 0 0,0 0 0,-2 0 0,-2 0-82,13 0 0,-4 0 0,-1 0 0,-6 0 0,-2 0 0,0 0 0,-1 0 0,-1 0 0,-5 0 2,9 0 1,-4 0-69,2 0 0,-1 0 394,-11 0 0,-5 0 0,17 0 0,-25 0 983,-30 0 0,-2 0 0,-11 0 0,-67 0 0,-8 0-492,4 1 1,-8-2-984,-9-7 0,-8-3 177,8 2 1,-6 0 0,-1-2 314,-4-4 0,-1-1 0,0 0 0,-3 0 0,-1 0 0,-1 0-246,21 5 0,-2-1 0,1-1 0,1 0-82,-15-6 0,2-1 0,-3 1 82,8 5 0,-3 1 0,-1 0 0,3-1 21,6-1 1,0-1 0,3 0-1,3 2 225,-5 1 0,3 2 0,2 0-328,0-3 0,1 0 0,7 1 238,2 4 0,4-1-2,-8-4 1,3 2 91,-16 2 983,25-2 0,29 7 0,8-5 0,11 0 0,38-7 0,29-6-492,-3 5 1,9 1-820,2 2 0,6 1 0,2 0 0,2-2 0,2 1 0,4 0 82,-1 4 0,5 0 0,0 2 0,-5 0-82,1-1 0,-4 2 0,3 1 82,-3 2 0,4 2 0,1 1 0,-4 0-62,7 1 0,-2 1 0,1 1 308,-12-1 0,3 0 0,0 0 0,0 0 0,-1 0 0,1 0 0,-1 0 0,-5 0 0,1 0 0,-5 0 0,2 0-328,4 0 0,1 0 0,-6 0 112,2 0 1,-4 0-6,2 0 0,-2 0 221,-12-1 0,-4 2 983,22 5 0,-28-5 0,-11 10 0,-21-10 0,0 4 0,-10-2 0,-44-2 0,-26 3-492,1-4 1,-9 0-820,2 0 0,-5 0 0,-1 0 0,-3 0 0,-2 0 0,-5 0 82,3 0 0,-7 0 0,0 0 0,6 0-82,-1 0 0,5 1 0,-5-2 82,-1-3 0,-5-2 0,0-1 0,4-1-82,-5 0 0,5-1 0,-4-3 108,10-1 1,-3-3 0,-1-1 0,3 1 219,-19-2 0,3 1 0,6 0-231,22 2 0,5-1 1,1 2 230,-28-2 0,6 3 0,35 5 0,4 0 0,-3 0 0,2 0 0,-18 0 0,21 1 983,48 7 0,37 0-231,59 0-752,-31 4 0,7 1 327,-11-2 1,5 1 0,0 1-267,5 4 1,0 3 0,3-1-62,7 1 0,2-1 0,0 2 0,-4 1 0,-1 2 0,-5-1 0,11 1 0,-2-1-260,11 0 0,-5 0 260,-36-2 0,-1-2-215,16-1 1,-1 0 214,20 14 0,-23-11 0,-22 0 983,-19-3 0,-3-3 0,-12 1 0,-4-4 0,-1 9-820,-4-4-163,0 3 0,0-3 0,0 1 0,0-1 0,0 0 0,0 0 0,0 0 0,0 0 0,0 0 0,16 7 0,31-2 0,34 6 0,-21-7 0,3-1-423,-11-2 0,-1-1 423,15 4 0,-2 0 0,25-5-422,8 0 422,-13-8 0,-28 0 0,-4 0 0,-28 0 0,-3 0 0,-12 0 828,0 0-828,-24-24 440,-12-1-440,-33-23 0,-7 10 0,-17-6-492,37 26 0,-3 2 402,-5-5 0,-1 1 90,6 6 0,0 2-307,-9-1 1,1 1 306,-31-4 0,-9 7 0,24 2 0,19 7 0,12 0 0,13 0 0,8 0 983,8 0-839,5 0 506,0 0-650,0 0 0,0 0 0,0 4 0,-6 6 0,-1 1 0,-5 9 0,0-4 0,0 0 0,0 4 0,5-9 0,-3 9 0,8-10 0,1 5 0,1-6 0,4 5 0,-1-4 0,-2 5 0,7-1 0,-3 2 0,-1-1 0,4 5 0,-3-10 0,4 5 0,0-6 0,0 0 0,0 0 0,0 0 0,0 0 0,16 2 0,12 0 0,17 8 0,27 4 0,5-1 0,0 0 0,5-7 0,-8 0 0,2-1 0,7-5 0,-19-2 0,-11-7 0,-17 0 0,-10 0 0,-5 0 0,-6 0 0,-1 0 0,-5 0 0,-4-8 0,-5-7 0,-25-8 0,-18-6 0,-13 8 0,5-3 0,-3 0-984,-41-6 954,30 0 1,-5 0-463,-3 8 0,-3 4 17,0-1 1,-3 1 474,-11-2 0,-2 2-492,-7 6 0,1 1 0,3-4 0,4 1 350,10 7 1,3 2-351,-3-1 0,3 3 368,14 2 0,1 2 124,-6-1 0,0 0 154,6-4 1,3 1-155,-38 1 983,15-5-481,18 7 481,3-6 0,9 4 0,7-4-2,3 1-370,7 4-611,0-5 124,7 6-124,1-4 0,13 2 0,0-2 0,6 4 0,0 0 0,48 0 0,22 0 0,-8 6 0,6 3-492,1 0 0,2 2 405,5 5 0,0 4-405,2 1 0,0 2 195,7 1 1,-1 0 296,-17-1 0,0-1-414,7 0 1,-1 0 413,-13-6 0,-2 0-194,43 15 194,1 1 0,-46-12 983,-1 3-964,-24-11 964,-8 2-391,-4-9 351,-42-1-943,-15-4 0,-43 0 0,31 0 0,-3 0-492,0 0 0,-2 0 258,-17 0 0,-3 0 234,-1 1 0,2-2 0,10-2 0,2-1 0,-4 0 0,4-1-241,20-3 1,3-1 240,-50 0 0,23-4 0,21 11 0,22-4 0,11 2 983,23 3-322,29-3-661,27 4 0,39 0-416,-42 0 1,1 0 415,11 0 0,1 0 0,-11 0 0,-1 0 0,11 0 0,-2 0-313,34 0 313,-1 0 0,-24 0 0,-26 0 0,-13 0 0,-19 0 0,-17 0 983,-31 0-633,-42-15-350,4-10 0,-8-6-328,16 10 0,-2-1 0,-3-4 0,-20-11 0,-4-5 0,1 2 0,14 10 0,2 1 0,-4-3 171,2 0 1,-4-4 0,-1 0-1,3 1-171,-9-6 0,3 1 0,-3-2 82,11 5 0,-3-3 0,1 1 0,0 0 0,4 3 0,0 0 0,2 1 0,5 3-65,0-1 1,5 3-1,-1 0-17,-4-2 0,-1 1 0,6 2 182,1 1 1,4 0 28,-2 1 1,4-1 116,-28-19 983,31 21 0,22 8 0,12 2 0,5 10 0,15 2 0,18 4 0,22 0 0,33 0 0,22 16-1475,-36-3 0,2 3 393,5 2 1,1 2 98,1 7 0,-2-1-429,-11-11 1,-1-1 428,3 6 0,-1 0 0,-8-6 0,0-2 0,1 1 0,-1 0 0,35 16 0,-30-15 0,-18 4 0,-10-7 983,-11-5-401,-2 3 350,-57-4-932,-20 0 0,8-3 0,-6 0-492,-5-2 0,-3 0 134,-6 0 1,-2 0 357,-5 0 0,-4 0-492,-11-1 0,-3 2 164,33 1 0,0 2 0,0-1 105,-1 1 0,0-1 0,3 2-269,-11 3 0,3 2 384,-7-1 1,4 1 107,23-2 0,3 0-63,-8 4 1,2-1 62,-30 6 983,32 3-625,17-8 625,15-2 0,7 0 0,10-1 0,1 0-596,4-1-387,16 2 0,11 7 0,38 13 0,12 9-492,-23-10 0,4 2 324,-3-5 0,1 1 168,8 5 0,-1-2 0,-13-8 0,0-2-320,9 6 0,-1-2 320,31 9 0,-36-16 0,1 0 0,-5-1 0,-1-2 0,38 3-93,-12-1 93,-3-9 0,-16-7 0,-1 0 983,-3 0-697,-20 0 395,11 0-681,-25 0 103,9 0-103,-15 0 0,-5-4 0,-35-10 0,-37-16 0,12 13 0,-5-2-492,-8-7 0,-4 0 35,-9 5 1,-4 1-36,-7-5 0,-1 1 0,0 3 0,-2 1 334,-7 3 1,5 2 157,27 4 0,4 1-283,-3 1 1,4 2 282,-22 6-1,0-7 1,19 3 983,21 4-360,18-5 360,17 3 0,1-2-520,80-13-463,15-6-492,0 10 0,13 1 164,-15-2 0,4 0 0,3 1 0,5 4 0,1 1 0,0 1 0,0-2 0,0 1 0,0 1 0,4 2 0,2 3 0,-5 0 0,-13 3 0,-3 0 0,-2 0 193,-6 0 1,-1 0 0,0 0-194,4 0 0,1 0 0,-5 0 81,0 0 0,-3 0-63,8 0 1,-2 0 309,-17 0 0,-3 0 983,31 0 0,-32 0 0,-22 0 0,-6 0 0,-16 0 0,-78 0-492,16 0 1,-7 0-662,-8 0 1,-7 0 0,0 0 169,6 0 0,1 0 0,-3 0-328,-20 0 0,-4 0 0,-4 0 82,11 0 0,-4 0 0,0 0 0,4 0-82,-9 0 0,3 0 0,-6 0 131,21 0 0,-6 0 1,-1 0-1,3 0 0,5 0-96,-15 0 1,6 0-1,-2 0 47,9 2 0,-3 1 0,2 0 0,4 0 127,0-1 1,5 1 0,-1 1 118,-9 5 0,-1 3 0,9-1 0,13-2 0,4 1 0,-21 7 0,1 1-76,-21 0 76,30 3 983,21-9-187,31-5-796,94-3 0,13-4 491,-4 0 1,8 0-1,-5 0 1,1 0-257,-26 3 0,1 0 1,1 1-554,8 0 0,3 0 0,-1 1 318,0 1 0,1 2 0,1 0-328,4 0 0,1-1 0,-1 1 0,-4-1 0,0 1 0,-4-1 41,16 3 0,-4 0-135,2 0 0,-7 0 422,-30-2 0,-3 0 491,6 1 1,-2-2 57,20 2 434,-20 3 0,-17-11 0,-15 4 0,-7-1 0,-14-3 0,-41 3 0,-55-4-857,20 1 1,-9-2-455,10-1 0,-6-2 0,-2-1 0,-13-2 0,-4-2 0,-5-1 82,12 0 0,-4-1 0,-3 0 0,0-1 49,13 1 0,-2-1 1,-1-1-1,2 2 0,1 0-49,-6 2 0,3 1 0,0 0 0,-3 0 49,7 0 0,-2-1 1,-1 1-1,2 0 0,4 2-49,1 1 0,4 1 0,1 1 0,-3-1 0,-15-2 0,-3-1 0,0-1 0,2 2 0,9 2 0,1 0 0,2 0 0,1 1-82,-19-1 0,1-1 0,7 3 0,23 1 0,4 2 0,1-1 9,-34-5 1,8 1 318,38 3 0,4 0 491,-8-3 1,3 0 491,-12 4 0,13 0 0,29 0 0,7-4 0,67 3 0,30-4-492,-3 5 1,-3 0 491,-20 0-492,-91 0 1,-30 0-1,-14 1 1,-11-2-820,-3-1 0,-9-1 0,5-1 0,25 0 0,3 1 0,0-2 77,-2-2 0,1 0 1,1-1-242,-24-2 0,3 0 181,8-4 0,1 0 311,-14 4 0,0-2-492,9-7 0,-2 0 164,22 11 0,-1 1 0,2-1 304,-18-11 1,3 1-469,14 8 0,1 0 414,-7-8 1,0 0 77,9 8 0,1 0 0,-10-4 0,-1 0 0,7 5 0,1 0 0,-2 0 0,0 0 491,11 0 1,0 1-123,-14-1 1,2-1-370,17 2 0,2 0 491,-6 3 1,1 0-291,-39-10 782,38 14 0,5-6 0,23 7-25,6 0 25,9 0-819,5 0 198,-11-5-362,-4 3 0,-28-9 0,-15 2 0,-30-7-276,37 11 1,-3 1 275,0-4 0,-2 1-492,-9 2 0,0 0 275,2-4 1,2 0 216,12 3 0,0 1 0,-6 1 0,1 0 0,13 0 0,1 0-277,-5 3 0,0 0 277,0-3 0,0 0 0,-6 4 0,-1 0 0,5 0 0,-2 0-492,-8 0 0,-2 0 426,0 0 0,1 0 66,-3 0 0,2 0 0,9 0 0,1 0 0,-7 0 0,1 0-42,-25 0 42,35 0 0,0 0 0,-23 0 983,12 0-681,22 0 257,13 0-559,8 0 983,12 4-731,6 1 349,4 7-601,0-3 0,0 3 0,0-3 0,0 0 0,9 5 0,5 16 0,24 11 0,9 25 0,-13-30 0,4 2-492,5 9 0,2 1 215,11 5 0,2 0-215,0 3 0,1 1 0,11 5 0,-2-3 468,-22-17 1,0-1-469,12 9 0,-1-3 462,-15-17 0,0 0 30,24 22 0,3 1 0,-9-18 0,0-2 0,12 9 0,1-5 0,-7-17 0,3-4-492,13 3 0,3-2 58,-1-5 0,3-2 434,-17 1 0,2 0 0,-1-2 0,-4-1 0,0-1 0,0-1 0,-1 1 0,1 0 0,1 0 0,2 0 0,2 1 0,-2-1 0,23 3 0,0 0 0,5 0 0,1 1 0,-8-1 0,-1 0-492,8 0 0,2 1 480,-34-4 1,1 0-1,0 0 12,5-1 0,0 1 0,1 1 0,-1 2 0,0 1 0,0-1 0,-4-2 0,0-1 0,-3 2 317,11 5 1,-4 0-318,2-5 0,-4 0 0,19 6 891,-1-5-891,-23-3 983,-22-7-46,-19 0 46,-3 0 0,-12 0-220,-75 0-763,-28 0-328,23-5 0,-13-3 0,-1-2 0,-7-2 0,-3-1 0,-6-4 131,25 2 0,-4-1 1,-2-2-1,-2-1 0,1 2 0,-2-1 0,-2 1 1,1-1-1,-2 0 0,-2-1 33,7 0 0,-2-1 0,-2-1 0,1 0 0,3 1 0,3 2-82,-16-4 0,6 2 0,0 0 0,-3-1 49,4 1 0,-3 0 1,-2 0-1,3-1 0,4 0-49,0-1 0,5-1 0,0 1 0,-1 0 0,-8 1 0,-2 0 0,0 0 0,1 1 0,3-1 0,-1 1 0,3 0 0,3 1-82,-5-5 0,5 2 0,-1 1 0,2 4 0,1 2 0,1-1 0,8-1 0,2-1 0,-1 0 230,-5 3 1,-1 0-1,0 1 98,5 0 0,0-1 0,-1 0 0,-9-3 0,-1 0 0,2-2 0,6 2 0,2-1 0,3 1 0,-20-5 0,3 0 491,-2-5 1,6 1-1,26 12 1,2 1-1,-6-4 1,1 0-1,10 1 1,4 3 491,-20-2 0,15-3 0,28 8 0,3 5 0,23 2 0,28 4 0,40 0-492,-17 0 1,7 0-485,20-1 1,7 2-8,-21 1 0,2 2 0,1 0-328,9-1 0,1 1 0,1 2 0,3 3 0,2 4 0,0-2 0,5-3 0,1 0 0,-1 2 0,-5 3 0,0 3 0,2-2 0,9-1 0,2-1 0,-4 1 0,-11 2 0,-2 0 0,-3 0-164,22 2 0,-3 0 289,-7-2 1,-7-1 693,-26-5 1,-4-2-381,4 2 0,-3-1-111,37 7 0,-35-2 983,-11-1 0,-18-1 0,-12-5 0,-5 2 0,-52 0 0,-24-2-492,6-2 1,-7-1-818,-15-3 1,-3 0 325,-7 0 0,-3 0-328,19 0 0,-2 0 0,-1 0 0,-5 0 0,-1 0 0,-1 0 0,0 0 0,-1 0 0,3 0 0,11 0 0,3 0 0,0 0 0,-1 0 0,1 0 0,4 0-139,-7 0 0,5 0 467,1 0 0,3 0 491,8 0 1,5 0 161,-6 0 330,11 0 0,24 0 0,15 0 0,47 0 0,28 0-709,-10 0 0,7 0-766,15 0 0,8 0 164,0 0 0,8 0 0,1 0 0,-1 0 0,0 0 0,5 0 82,-4 0 0,6 0 0,-1 0 0,-7 0-82,-1-1 0,-7 1 0,5 1 82,-5 1 0,5 1 0,0 0 0,-5 1-82,6 0 0,-5 1 0,4 0 82,-6 1 0,3 0 0,2 1 0,-2 1 0,-4 0 0,-1 1 0,0 1 0,-1 0 0,-3-1 0,0 0 0,-2 1 0,0 1-82,22 4 0,-2 3 0,-1-3 0,-4-2 0,-1-1 0,-7 0 604,9 8 0,-4-2-276,-21-10 0,2-2 0,-7 2 491,-4 8 1,-3 0-1,13-5 1,-3-2 491,22 14 0,-31-9 0,-23-3 0,-19-1 0,-6 0 0,-22 0 0,-46 3-492,7-5 1,-7 0-438,-24-3 0,-6 0-54,-9 0 0,-5-2-328,20-2 0,-3-1 0,1-1 0,4 1 0,1 0 0,-3 0 0,-13 0 0,-3 0 0,2 0 211,8 0 1,2 0-1,3 0 117,10 0 0,3 0 0,0 0-328,-1 0 0,0 0 0,6 0 143,-1 0 1,3 0-4,-7 0 1,3 0 187,-22 0 983,24 0-167,28 0 167,15 0 0,119 0-492,-34-4 1,9-2-820,14 1 0,11 0 0,4 1 82,-14 0 0,3 1 0,2 0 0,2 0 49,-9 0 0,1 0 1,2 1-1,2 0 0,1 0 33,-8 2 0,3-1 0,1 2 0,0-1 0,-3 0 0,-2 0-82,19 0 0,-5 0 0,0 0 0,4 0 49,-7 0 0,4 0 1,1-1-1,-2 1 0,-5 1-49,-3 1 0,-5 1 0,0 1 0,3 0 49,-5 0 0,3 1 1,1 1-1,-2-1 0,-6 1-131,18 2 0,-6 0 0,-2 2 0,-3 3 0,-1 3 0,-9-3-14,-14-3 1,-3 0 832,13 3 1,-3 1 491,14 0 0,-25-1 0,-34-6 0,-8-3 0,-9 1 0,-72-4 0,-31 3-995,27-4 0,-12 0 0,-4 0 12,9 0 0,-4 0 0,-3 0 0,-1 0-197,5 0 0,-2 0 1,-2 0-1,1 0 0,0 0-49,-15 0 0,1 0 0,-1 0 0,-2 0 49,14 0 0,-1 0 1,-1 0-1,1 0 0,3 0-49,-5 0 0,2 0 0,3 0 0,1 0-82,-14 0 0,4 0 0,-1 0 0,-7-3 0,-1-1 0,12 0-164,14 4 0,5-2 453,-22-7 1,4 0 529,35 8 1,6 0 491,-27-7 0,39 8 0,30 0 0,54 0-492,8 0 1,11 0-165,-2 0 1,6 0 0,3 0-290,15-1 1,5 0 0,3 3-285,-10 4 0,3 4 0,2 1 0,0 0 0,4 0 0,2-1 0,0 2 0,1 3 49,-12 0 0,1 2 1,1 1-1,-2 1 0,-3-2 28,3 0 1,-4 0 0,0-1 0,2 0-78,11 2 0,4-1 0,-2 0 0,-4-1-82,7 1 0,-5-1 0,-2-1 0,-7-3 0,-2 0 0,1 0 0,3 3 0,1 1 0,-9-3 627,-8-3 1,-5 0-300,11 8 0,-4-1 0,-21-9 0,-6 1 0,14 11 983,-24-8 0,-15-2 0,-12-1 0,-22 2 0,-46 1 0,-38-4-492,23-4 1,-6-1-1,-17-2 1,-8-2-738,28 1 0,-5 0 0,-3 0 0,2 0 0,4 1 0,-1-1 0,1 1 0,-2-3 62,-6-1 0,-1-2 0,-1 0 1,2-1-63,4 0 0,1 0 0,1-1 0,1-2-82,-17-5 0,3-3 0,-1 0 82,19 5 0,-2-1 0,2 1 0,3 0-82,-4 0 0,4 0 0,0 1 67,-3-1 1,1 2-1,4 0 261,-5 0 0,2 1 491,-12-4 1,-1-1-1,10 3 1,4 1-1,20 1 1,3 1-1,-5 0 1,3 1 491,-16-1 0,2-6 0,22 1 0,13 2 0,3 0 0,11 5 0,6-3 0,71 8-900,6 0 0,12-2-411,-8 0 0,5-2 0,5 2 82,-2 2 0,4 1 0,2-1 0,1 0 0,4-1 0,1-1 0,1 0 0,-2 1 0,-9 1 0,-2 1 0,2 0 0,7 1 82,-1-1 0,7 0 0,4 0 0,2 0 0,-4 0 0,-6 0-82,11 0 0,-6 0 0,-1 0 0,5 0 49,-4 0 0,4 0 1,2 0-1,-2 0 0,-3 0 0,-10 0 0,-1 0 1,-2 0-1,-4 0 0,-7 0-131,2 0 0,-8 0 0,5 0 82,6-1 0,7 1 0,-1 0 0,-7 1-246,22 3 0,-5 1 164,-24-4 0,0-1 0,-3 2 29,9 5 0,-5 2 790,-13-5 1,-6 0 491,-2 4 0,-4 3 0,-30-10 0,-4 8 0,-66-4 0,-26 0-492,7-3 1,-8 0-229,-6-2 1,-8 0-264,3 0 0,-8 0 0,0 0-328,4 1 0,1-1 0,-4-1 82,3-3 0,-5-2 0,-1-1 0,7 0-82,-2 0 0,4-1 0,-2-2 82,11-4 0,-5-3 0,3 0 0,7 1-82,10 3 0,6 2 0,-2-1 0,-21-4 0,-4 0 0,7 2-164,-4-2 0,4 3 571,-10 2 1,4-1-80,23-1 0,4 0 491,11 4 1,5 2 491,-7-7 0,17 7 0,15-2 0,11 4 0,87 0-492,-15 2 1,11 2-695,6 5 1,10 4 0,3 3 202,-15 2 0,3 3 0,1 2 0,3 1-197,-6-1 0,4 2 1,0 1-1,2 1 0,-1 1 0,5 4 0,1 2 1,0 1-1,-1-1 0,-2 0-49,11 2 0,-2-1 0,-1 1 0,4 1 49,-10-2 0,4 2 1,0 1-1,-3-2 0,-4 0-49,-3-1 0,-4-1 0,-2 0 0,4 1 49,-3 0 0,4 2 1,1 0-1,-3-2 0,-7-2-131,10 3 0,-7-4 0,1 1 0,7 3 0,2 0 0,-10-5-164,-13-7 0,-5-2 983,9 5 1,-3 0 491,24 9 0,-38-11 0,-13-2 0,-19-8 0,-13-5 0,-44-1-492,-19-3 1,-11-2-1,-16 2 1,-10-2-386,6-4 0,-8-4 0,-1 0-352,22 3 0,-1-1 0,-1-1 0,-2-1 0,-7-2 0,-3-3 0,1 0 0,2 0 0,11 1 0,2 1 0,1-1 0,-4 2 0,-11-1 0,-5 2 0,2 0 0,9 1-82,12-2 0,7 0 0,-4 2 0,-27 0 0,-6 2 0,11-1 23,18 0 0,3 0 305,-16-1 0,3-1 983,-14-4 0,13 5 0,37-2 0,19 9 0,13-2 0,10 0 0,65 3-492,-1-1 1,11 0-820,-2 2 0,7 0 0,5 0 94,-6 0 0,4-1 1,2 1-1,2 1 234,13 1 0,3 2 0,0 0 0,-3-1 0,-14 0 0,-3 0 0,0 0 0,5 0-197,-1 2 0,6 1 1,0 0-1,0 0 0,-6 0-49,0 0 0,-3 0 0,-3 0 0,1 0-82,20-1 0,-2 1 0,0-2 0,1 1 0,0-1 0,-9-1-164,-5-2 0,-5-2 0,3 1 0,-1 0 112,-9 0 0,-6 0 1363,14 0 0,-20 0 0,-23 0 0,-20 0 0,0 0 0,-76 0 0,-19 0-492,-4 0 1,-10 0-507,27 1 1,0-1 0,-3-1 14,-12-2 0,-4-1 0,-1 0-328,-3 4 0,-2 0 0,-1-2 82,16-3 0,-1-1 0,-1 0 0,1 0-82,-21 1 0,0 1 0,-1 0 161,22 0 0,-1 1 0,1-1 1,1 0 166,-17-3 0,1-1 0,5 2 0,15 4 0,3 2 0,0 0-328,-1-4 0,1 0 0,4 1 125,-6 3 1,3 0-147,-8 0 1,2 0 348,12 1 0,3-2 983,-37-5 0,22 4 0,20-4 0,12 0 0,14 0 0,1-5 0,7 0 0,9-4 0,-1 4-552,12-3-431,-8-1 0,8-1 0,-4-5 0,5-6 0,0-3 0,5-5 0,2-1 0,5 0 0,0-8 0,1-1 0,-6-27 0,-1 5 0,-6-27-455,-10 45 1,-3 0 454,1 0 0,-4-1 0,-16-12 0,-6 0-492,4 10 0,-3 0 342,-6-6 1,-4-1 149,-7 2 0,-4 2 0,2 2 0,-1 4 0,3 9 0,-2 3 0,1 1 0,0 5-266,-31-2 266,0-5 0,11 15 0,21 3 0,17 13 837,5 1-837,16 6 983,5 0-644,40 0-339,26 0 0,42 8-492,-37 0 0,4 3 196,11 2 1,1 4 295,2 5 0,-2 2-471,-9-6 0,-3 1 471,-4 2 0,-3 1-388,29 15 388,0-4 0,-19-3 0,-15-11 0,-23-7 983,-7-2-226,-7 0 226,-10-1-952,-1 0 419,-20-4-450,-21 5 0,-30-2 0,-30 8-492,37-11 0,-3-1 0,-19 6 0,-3-2 427,-7-6 0,-3-2-263,19 3 0,-2 1 0,-1-1 0,0-3 0,0 0 0,0 0 0,0 0 0,0 0 0,0 0 256,2 0 1,-1 0 0,2 0 71,2 0 0,0 0 0,6 0-492,-9 0 0,2 0 411,-14 0 0,6 0 81,-9 0-120,36 0 0,2 0 120,-21 0 983,21 0-387,22 0 387,11 0 0,12 0 0,4-4 0,44-3 0,4 2-905,7-2 0,5 1-78,-5 4 0,0 2-492,16-4 0,3 0 225,5 3 1,4 2-226,11-1 0,5 0 164,-23 0 0,2 0 0,0 0 116,0 0 1,1 0-1,-1 0 212,5 0 0,-1 0 0,1 0 0,0-1 0,0 1 0,-1 1 0,-4 1 0,0 1 0,1 1-328,6 2 0,3 2 0,3 1 82,-4 3 0,6 2 0,-2 1 0,-4-1-82,-5-1 0,-4-1 0,9 2 131,3 1 0,10 2 1,5 1-1,-2-1 0,-8 0-49,-8-3 0,-6 0 0,1 0 0,5 1 49,7 1 0,6 2 1,2 0-1,1 1 0,-2-1 0,-5-1 0,-1 1 1,0 0-1,0-1 0,0 1 0,2 0 0,1 0 1,0 0-1,-2-1 0,-3-1-49,5 1 0,-3-3 0,-1 0 0,2 1 49,-9-1 0,3 0 1,1 1-1,-5-2 0,-8-2-59,-1-3 1,-8-1 0,5 2 415,3 1 1,7 3 0,-2-1 0,-7-1-161,21 1 0,-6-1 491,10 4 1,-3 0-1,-20-6 1,-7 0 491,16 6 0,-18-7 0,-39-3 0,-3-1 0,-12-3 0,-8 7 0,-21-7 0,-44 10-492,1-9 1,-7-2-1,-16 4 1,-3 0-336,-2-4 0,-4 0-484,17 0 0,-4 0 0,-1 0 0,4 0 0,-1 0 0,-8 0 131,9 0 0,-6 0 1,-4 1-1,0-1 0,1-1 0,3-1 0,1 0 1,-1-1-1,-1 0 0,-3-1 33,4 1 0,-3-2 0,-2 1 0,0-2 0,1 1 0,2-2-33,-12-1 0,1 0 1,1-2-1,2 0 0,3 0-49,-1-3 0,3 0 0,1 0 0,-2-1 49,10 3 0,-2 0 1,-1 0-1,3 0 0,4-1-131,-24-4 0,7 0 0,1 0 0,5 1 0,1 0 0,1 0 0,2-1 0,0 1 0,8 1 32,3 0 0,5-1 787,-4-2 1,3 0-1,16 8 1,5 0 491,-10-12 0,23 10 0,19 1 0,5 0 0,7 1 0,4 0 0,0-5 0,9-2 0,26-16 0,37 3-492,-18 8 1,5 1-984,12 5 0,10 2 164,7-3 0,9 0 0,-4 3 0,-23 7 0,-4 2 0,7-1 82,12-4 0,8-2 0,2 1 0,-8 3-82,-2 4 0,-5 4 0,4-2 82,-8-2 0,4 0 0,0 0 0,-6 1-82,1 1 0,-4 1 0,0 1 0,5-1 0,1 0 0,-6 0-164,1 0 0,-3 0 335,2 0 0,-2 0 157,-11 0 0,-5 0 983,13 0 0,-20 0 0,-24 0 0,-7 0 0,-6 0 0,-67 0 0,-8 0-492,-15 4 1,-11 1-984,7-4 0,-3 1 415,13 1 0,-4 0 0,0 0 77,1-2 0,-1-2 0,0 1 0,-1 0 0,0 0 0,3 0 0,-14 0 0,3 0-492,-8 0 0,4 0 135,26 0 1,2 0 356,-12 0 0,0 0-363,7 0 0,3 0 363,10 0 0,2 0-34,-44 0 34,23 0 983,13-6 0,23 0 0,4-1 0,14 2 0,5 1-355,6-1-628,83 0 0,-19 3 0,8 1-328,8 0 0,10 2 0,2-1 0,7 0 0,3 0 0,5 0 82,-12-1 0,4 0 0,3 0 0,0 4 49,-12 2 0,1 2 1,1 1-1,1 2 0,1 0 0,6 1 0,0 0 1,2 1-1,0 2 0,2 1 33,-10 1 0,2 1 0,0 1 0,1 1 0,0 1 0,-1-1 0,2 1 0,-1 0 0,1 1 0,0-1 0,-3 0 0,-3 0-33,2 0 0,-3-1 1,-2 0-1,1 1 0,2 0 0,11 2 0,4 1 1,-1 0-1,-5 0 0,-11-3-131,-11 0 0,-8-2 0,5 1 82,10 2 0,8 1 0,-1 1 0,-10-4-246,11 2 0,-5-1 0,10 5 0,-3-1 350,-20-9 1,-8-2 1124,9 8 0,-21-8 0,-24-3 0,-8-4 0,-9 1 0,-100-1-492,38-4 1,-7 1-165,-10-1 1,-9-1 0,3 0 163,-15 0 1,-1-2-820,11 1 0,-4 0 0,3 0 138,15 1 0,2 0 1,-3-3 189,-18-3 0,-3-3 0,5 1-492,-4 2 0,1-2 164,5-6 0,-4-4 0,12 2-164,24 6 0,0-1 295,-25-6 1,-12-4 0,10 2 196,22 4 0,3-2 362,-34-8 1,0-2-363,26 4 0,6 2 983,-34-8-492,45 7 1,1-2-217,-18-7 708,0-7 0,1 3 0,18 14 0,13-3 0,5 11 0,16-3-478,1 6-505,6 0 0,9-5 0,39-7 0,25-7 0,-4 9 0,8 2-492,2 2 0,5 1 164,-16 1 0,3-1 0,-1 1 123,28-3 0,-2 0 205,-12 1 0,-1-1-492,2 2 0,-4 0 417,-25 6 1,-2 0 74,12-1 0,-3 0 0,18-6 0,-5 7 0,-33 2 0,-9 2 983,-16 3 0,-5-3 0,-39-8-421,-17 2-562,-6-5 0,-7-1-492,-2 2 0,-2 0 101,-17-5 1,-3-1-102,-7 0 0,-1 0 164,25 5 0,-2 1 0,4 1 85,-17 0 0,1 2-249,-15-4 0,4 1 226,26 9 1,2 0 2,-7-4 1,1-1 262,13 5 0,4 0 983,-22-2-626,21 2 626,17 4 0,14-5 0,9 6 0,67 0-727,24 0-256,-9 0 0,5 0-492,2 0 0,1 0 417,7 0 0,-2 0 75,-20 1 0,-2-2-374,14-3 0,-3 0 374,19 2 0,9-5 0,-15 7 0,-26 0 0,-12 0 0,-17 0 0,-12 0 983,-2 0-176,-5 0 16,-38 0-823,-19-7 0,-51 5 0,10-5-400,30 6 0,1 2 400,-31-1 0,35-4 0,0 0 0,-32 3 0,11-7 0,14 8 0,16 0 0,15 0 0,9 0 0,12 0 800,4-3-800,51 2 0,34-3 0,-16 4 0,6 0-492,11 0 0,3 0 0,6 0 0,3 0 164,-24 0 0,3 0 0,4 0 82,4-1 0,5 0 0,3 1 0,-3 2 0,-5 5 0,-2 2 0,0 1 0,1-1 0,4-3 0,0-1 0,0 0 0,0 5 99,-2 6 1,0 3 0,-2 1-1,-2-2 147,7-1 0,-3-2 0,2 2-246,-9 0 0,1 2 0,0-1 0,-4-2-82,-2-3 0,-3-2 0,0 2 0,3 3 0,1 2 0,-5-2 214,1-1 0,-3-2 568,9 2 0,-3-1-454,-16-1 0,-5-1 983,16 2 0,-27-3 0,-9 0 0,-13-5 0,0-1 0,-10-1 0,-48 7 0,-23-4-534,6-2 0,-8 0-941,-13-4 0,-5-2 0,-5 1 0,-5 0 164,20 0 0,-3 0 0,1 0 0,5 0 0,0 0 0,-1 0 0,-5 0 0,0 0 0,4 0-164,-6 4 0,-1-1 164,4-2 0,-5-1 0,7 1 225,5 3 0,0-1 103,1-3 0,-4 0 0,4 0-492,-7 4 0,3 1 424,-1-4 0,-1 0 68,-6 3 0,0 0 0,5-4 0,0 0 0,-7 4 0,3 0 0,22-3 0,2 0 491,-3 4 1,2-1-229,-29-4 720,10 0 0,5 0 0,26 0 0,9 0 0,15 0 0,8 0 0,66 0-896,26 0-87,-5-1 0,9 2-492,8 3 0,3 1 164,-27-1 0,1-1 0,1 2 0,8 5 0,2 2 0,1-1 0,-1-3 0,0-1 0,2 3 0,4 3 0,1 3 0,-1-2 153,-4-5 1,0-2-1,-4 2 175,14 6 0,-1 0-492,7-5 0,-5 0 256,-24 3 0,-4 0-60,8-3 0,-1 0 296,-13 3 0,-4-1 983,21 3-10,-26-3 10,-13-4 0,-19 0 0,-2-7 0,-4 7 0,-5-3-362,-1 4-621,-28 1 0,-15 2 0,-47 3 0,38-6 0,-4-2-492,-20-1 0,-5-2 74,1 1 0,-3-2-74,-18-3 0,-4 0 164,35 0 0,-1 0 0,-1 0 146,-4 0 1,-2 0 0,4 0 181,-13 0 0,3 0-492,-9 0 0,4 0 467,33 0 0,2 0-20,-6 0 0,2 0 45,-21 0 983,20 0-500,18 0 500,15 0 0,12-4 0,6-1-65,36-4-918,31 4 0,-5 3 0,10 0-328,1 2 0,8 0 0,1 0 0,2 0 0,1 0 0,6 0 82,-3 0 0,7 0 0,-1 0 0,-5 0-82,1 0 0,-4 0 0,4 0 82,1 2 0,5 1 0,1 1 0,-6 0-82,0 0 0,-4 0 0,0 1 0,3 2 0,0 1 0,-2 0 0,-6-1 0,-2 0 0,-5 0-164,1 2 0,-3 0 0,14-4 0,-1 0 482,-23 3 1,-3-1 9,42-6 983,-45 5 0,-16-6 0,-9 0 0,-13 4 0,0-3 0,-10 8 0,-29 11 0,-26 3-492,7-3 1,-7-1-890,-15-4 1,-7-3 397,-11 2 0,-5-1-328,23-5 0,-2-1 0,-2-1 0,-2 2 0,-2-1 0,1 0 103,-1 0 1,0 1 0,3-2 224,-13 1 0,3-2-492,-8 1 0,2-2 318,22-3 0,2-2-233,-7 1 1,0 0 406,6 0 0,3 0 0,6 0 0,0 0 0,-6 0 0,-1 0 0,10 0 0,0 0 0,-9 0 0,-1 0 0,8 0 0,-1 0 0,-7 0 0,-2 0 0,1 0 0,-1 0 0,-12 0 0,2 0 0,21 0 0,1 0 491,-9 0 1,2 0-347,-28 0-145,-1 0 0,13 0 983,20 0 0,17 0 0,14 0 0,9 0 0,5 0-719,56 0 145,-15 0-409,59 0 0,-5 0 0,-17 0-492,1 0 0,1 0 387,16 0 105,-8 4 0,1 0 0,3-2-301,-25 6 1,-1 0 300,20-6 0,9 11 0,-2-5 0,-20 1 0,-16-3 0,-13-1 0,-14-4 983,-5 3-910,-2-4 561,-5 5-634,-4-1 0,-23 9 0,-4-7 0,-28 2 0,13-8 0,-7 0 0,8 0 0,7 0 0,2 0 0,11 0 0,1 0 0,58 0 0,7 0 0,3 0 0,7 0-492,0 0 0,3 0 298,4 0 0,4 0-298,17 0 0,3 0 0,2 0 0,1 0 340,-27 0 0,0 0 0,0 0 152,4 0 0,0 0 0,0 0 0,-3 0 0,0 0 0,-3 0 0,12-1 0,-2 2-492,12 2 0,-3 2 353,-25 0 1,-2 1 138,7 2 0,-1 1-80,-6-4 1,-4 0 79,21 8 983,-20-11-871,-17 8 871,-10-9 0,-12 3 0,-1-4-23,-9 4-748,3 1-212,-34 0 0,-10 5 0,-32-8 0,-27 12-492,45-13 0,-1 0 340,-15 2 1,-3 2 151,-6-1 0,-2 0 0,-1-2 0,2-1 0,10 3 0,2 1 0,-2-1 0,2-1-292,-25-1 292,-8 6 0,22-8 0,21 0 0,17 0 0,14 0 0,9 0 983,67 0-699,24 0-284,-10 0 0,7 0-492,14 0 0,4 0 164,-25 0 0,1 0 0,0 0 156,5 0 0,0 0 0,2 0-156,7 0 0,2 0 0,-1 0 0,-8 0 0,-1 0 0,-3 0-95,20 0 1,-3 0-70,9 0 0,-6 0 332,-31 0 1,-3 0-8,7 0 1,-1 0 166,32 0 983,-39 0 0,-10 0 0,-18 0 0,-13 0 0,0 0 0,-46 0 0,-7 0-619,-49-14-364,38 1 0,0-1-578,-40-13 578,31 7 0,-1 0 0,-30-5 0,36 8 0,-1 1 0,-43-10 0,11-3 0,2 12 0,11-4 0,0 6 0,-22-1 0,25 2 0,-23-2 0,29 2 0,-20-1 0,9 0 0,0-6 0,13 6 0,16-4 0,9 7 0,10 6 0,6-4 578,5 5-578,1-1 0,6-2 0,4 4 0,1-5 0,28 0 0,24-2 0,29-2 0,-23 8 0,0 1-519,35-10 519,-31 10 0,1-1 0,29-11 0,-34 11 0,0 1 0,42-11 0,-18 7 0,-14 0 0,-21-3 0,-13 9 0,-3-3 0,-11 1 0,-2 3 519,-5-3-519,10 4 0,21 0 0,25 14 0,21-3 0,0 18-550,8-12 550,-18 11 0,-2-12 0,-12 4 0,-23-8 0,-4 0 0,-19-6 0,-2 3 0,-5-8 550,-43 3-550,-5-4 0,-52 0 0,5 0-316,32 0 1,0 0 315,-35 0 0,37 0 0,-1 0 0,-33 0 0,0-7 0,2-1 0,20-6 0,9 0 0,18 2 0,10 6 0,6-3 0,0 7 631,5-6-631,-4 2 0,4-4 0,-5-1 0,0 1 0,0-1 0,5 5 0,-3-3 0,8 3 0,-3 1 0,9-3 0,1 3 0,-9 0 0,-6-4 0,-14 2 0,-11-11 0,7 4 0,-15-11 0,15 12 0,-7-6 0,15 8 0,1 4 0,7-2 0,6 8 0,4-8 0,3 8 0,0-3 0,-2 4 0,-8 0 0,2 0 0,-5-5 0,5 4 0,-10-4 0,8 5 0,-9 0 0,6 0 0,0 0 0,0 0 0,5 0 0,-4 0 0,9 0 0,-3 0 0,5 0 0,-1 0 0,1 0 0,0 0 0,0 0 0,0 0 0,42-15 0,5 4 0,32-12 0,1 2 0,4 5-634,11-13 634,10 11 0,-38 2 0,-1 0 0,25-1 0,-26 5 0,-1 0 0,19-3 0,22-1 0,-12 8 0,-1 1-20,-10 7 20,-8 0 0,-3 0 0,-9 0 0,-8 0 0,-2 0 632,-14 0-632,-1 4 22,-7 7-22,0 0 0,0 9 0,-5-4 0,-1 5 0,0 0 0,-3 0 0,9 7 0,-2 8 0,5 2 0,2 13 0,-1-6 0,2 8 0,-2-8 0,1 7 0,-1-7 0,1 0 0,-1-1 0,-6-1 0,5 2 0,2 3 0,2 3 0,12-1 0,-3 6 0,5-6 0,1 7 0,-11-24 0,-1 5 0,-15-18 0,-1-4 0,-6-2 0,0-4 0,1-5 0,-39-38 0,-14-15 0,4 7 0,-4-4-492,-7-9 0,-1-2 106,4 5 1,3 1 385,2-3 0,1 0-478,-1 2 1,2 0 477,9 6 0,2 0 0,-5-1 0,1 1 0,-14-33 0,13 23 0,15 12 0,2 13 983,6 3-302,5 11 302,1 1-920,1 1-63,2 3 0,-2-15 0,4 9 0,-6-18 0,5 6 0,-4-7 0,-1 1 0,5-1 0,-4 7 0,5 1 0,0 7 0,0 0 0,0 0 0,0 5 0,0 2 0,0-1 0,0-1 0,0 0 0,0-3 0,0 3 0,0 0 0,0-4 0,-4 10 0,3-5 0,-3 6 0,4-5 0,0 3 0,0-4 0,0 6 0,0 0 0,0 0 0,0-1 0,0-4 0,0 3 0,0-3 0,0 5 0,0 0 0,27 4 0,3 1 0,35 17 0,-10 2 0,9 27 0,-1-5 0,-3 20 0,12-11 0,-15 8 0,-1-11 0,-10 2 0,-12 1 0,2-6 0,-10 3 0,5 1 0,-6 1 0,0 0 0,2 7 0,-3-15 0,-5 7 0,4-9 0,-11-6 0,5 5 0,-6-11 0,0 4 0,-1-6 0,0-5 0,-4 4 0,-2-5 0,0 1 0,-3 4 0,3-10 0,0 4 0,-3 1 0,3-5 0,-4 4 0,0-4 0,4-1 0,-33-35 0,-1-4 0,-23-17 0,-3-8 0,7 12 0,-10-10 0,9 5 0,-7-3 0,15 9 0,-4 1 0,15 12 0,3 6 0,12 2 0,1 5 0,0 1 0,5 6 0,-5-1 0,1 0 0,3 1 0,-9-6 0,4 4 0,-5-9 0,0 8 0,0-8 0,0 8 0,0-8 0,0 9 0,5-4 0,2 9 0,5-2 0,0 7 0,39 40 0,-7-11 0,12 9 0,5 2 0,23 14-492,-19-20 0,3 1 429,-1 3 0,1 1 63,6 2 0,-1-1 0,-10-5 0,0 0-269,3 3 1,-1-2 268,26 20 0,1 0 0,-3-2 0,-18-11 0,-2 0 0,-10-10 0,1 6 0,-3-12 983,14 30-887,-11-26 472,26 28-568,-15-17 0,15 5 0,-6 4 0,-3-14 0,0-1 0,-18-11 0,-2-5 0,-16-4 0,-4-5 0,-1-1 0,-6-4 0,0-1 0,-40-10 0,-7-9 0,-49-9 0,1-7-492,27 13 0,-3 1 353,7 4 0,-4 0 139,-20-5 0,-3-1 0,10 5 0,2-1 0,5 1 0,0 0 0,-2-4 0,5 2-146,-17-1 146,-16-7 0,31 10 0,9 1 0,18 1 0,15 5 0,7-2 983,6 8-714,4-7-113,-3 3-156,7-4 0,8-3 0,20 6 0,23-1 0,14 0 0,1 5 0,16-4 0,-4-1 0,9 5 0,-3-5 0,-26 7 0,-5 0 0,-16 0 0,-12 0 0,-3 0 0,-12 0 0,0-4 0,-66-1 0,-9-8 0,5 7 0,-12 0 0,1 1-492,-10 0 0,-3 0 164,1-2 0,-6-1 0,1 1 0,5 2 0,0 1 0,-7-1 131,15 3 0,-6-1 1,-4 1-1,1 0 0,2-2-49,-13-1 0,2-2 0,-1 0 0,-4 3 49,2 2 0,-6 1 1,0 2-1,3-1 0,7-1-49,10-2 0,7-1 0,1 1 0,-4 1 0,-16 1 0,-3 1 0,0 0 0,4 1 0,16-1 0,2 0 0,1 0 0,-3 0 0,-9 0 0,-2 0 0,-2 0 0,-3 0 49,3-3 0,-4 0 1,-1 0-1,0-1 0,5 2-49,-8 1 0,3 1 0,2-1 0,-2-1 0,-1-2 0,0-3 0,0 0 0,3 2 0,6 1 0,2 0 0,2 1 0,3 0-82,-9-1 0,3 1 0,-3-2 292,8 0 0,-3-1 1,0 0-1,1 0 36,4 0 0,1 0 0,1 0 0,0 0 0,-21-3 0,1 1 0,1-2 297,6-1 0,1-1 0,2 1-297,7 0 0,2 0 0,3 0 491,-16 1 1,4-2-1,5-3 1,5 1-1,21 9 1,3 1-1,3-3 1,2 0 491,-30 5 0,34-4 0,23 6 0,-21 0 0,-12 0 0,-42 0-492,40 0 1,-2 0-1,-8 0 1,-2 0-254,-6 0 0,0 0-238,3 0 0,-1 0 0,-12 0 0,0 0-492,12 0 0,-1 0 410,-15 0 1,0 0 81,11 0 0,1 0 0,-5 0 0,0 0 0,6 0 0,1 0 0,0 0 0,-1 0 0,1 0 0,0 0 0,-1 0 0,1 0-393,5 0 0,2 0 393,11 0 0,1 0 0,-3 0 0,1 0 0,8-4 0,0 0 0,-6 0 0,1-1-53,-42-11 53,22 1 847,13 7-847,9 2 983,8 6-64,-6 0-7,13 0-912,-6 0 65,9 0-65,5 0 0,-4 0 0,11 0 0,-4 0 0,6 0 0,0 0 0,-15 0 0,-3 0 0,-23 0 0,-12 0 0,-24 8-446,43-3 1,-1-1 445,6 1 0,0 0 0,-9 3 0,1 0-383,-30-6 383,-10 5 0,15-7 0,26 0 0,11 0 0,19 0 0,11 0 0,1 0 873,70 0-873,-12 0 0,15 0 0,6 0-492,-8 4 0,1 1 458,17-5 0,4 2-458,12 6 0,3 2 164,-22-6 0,2 0 0,1 0 88,-2 0 1,1 0 0,2 0 239,7 3 0,2 0 0,-1 0-328,-4-3 0,0 0 0,0 1 0,0 1 0,0 2 0,-1 0 88,0-1 1,-1 1 0,1-1 239,0 0 0,-1 1 0,0-1 0,-3 1 0,-1-1 0,1 0 0,3 0 0,1 0 0,-1 1 0,-4 2 0,-1 0 0,-1 1-328,1 0 0,0 1 0,0-1 8,0 0 1,0 0 0,0 0 319,2 3 0,-1 1 0,-4-3 0,9-1 0,-3-1 63,6 4 1,-4 1-64,-25-7 0,-3 0 491,1 0 1,0 0 308,45 8 183,-39-8 0,-10-2 0,-18-1 0,-13-4 0,0 4 0,-6-5-24,0 0-959,0 0 0,-1 0 0,7 0 0,0 0 0,6 0 0,-5 0 0,-2 0 0,-5 0 0,0 0 0,0 0 0,0 0 0,-54 0 0,-7 0 0,1 0 0,-2 0 0,-25 0 0,27 3 0,-1 2 0,-28 4 0,27-1 0,-1 0-415,-43 8 415,1 0 0,10 0 0,2-1 0,11-1 0,8-5 0,11 2 0,10-9 0,8 3 0,7-5 0,7 0 0,8 0 415,5 0-415,63 0 0,0 7 0,0-3 0,5 1-492,-6 2 0,1 2 475,7 0 1,2 0 16,-2-1 0,3 1 0,9 1 0,1-1 0,-5 0 0,0 0 0,1 1 0,-2-2 0,-11-2 0,-1-2-115,-2 0 1,-3 0 114,25 3 0,-2-6 0,-12 6 0,-16-7 0,-15 0 983,-4 0-961,-17 0 219,4 0-241,-5 0 0,0 0 0,4 0 0,-4 0 0,9 0 0,-2 0 0,12-6 0,-6 0 0,6-5 0,-1 0 0,-4 0 0,-1 1 0,-8 0 0,-5 5 0,0-3 0,1 7 0,-1-4 0,-54 5 0,-31 0 0,13 0 0,-7 0-492,-11 0 0,-3 0 0,-6 0 0,-2 0 0,0 0 0,-1 0 164,23 0 0,-1 0 0,1 0 30,-23 0 1,0 0 297,-6 0 0,1 0 0,6 0 0,2 0-492,6 0 0,0 0 191,1 0 0,1 0 301,7 0 0,0 0 0,-1 0 0,1 0 0,0 0 0,-1 0 0,1 1 0,0-2 0,-8-7 0,1-2 0,4 4 0,2 0-338,10-4 1,2-1 337,-2 3 0,2 0 0,14 3 0,0 1 0,-5-1 0,0 0 983,-43-3-514,23 2 514,21 5 0,10-5 0,15 6 0,-5 0 0,11 0-642,-11 0-257,12 0-84,-13 0 0,13 0 0,-13 0 0,13 0 0,-6 0 0,12 0 0,2 0 0,5-5 0,47 4 0,11-10 0,8 10 0,7 0-492,-1-5 0,1-3 247,10 0 1,2-1 244,-1 0 0,1-1 0,6-3 0,0 0 0,-6 1 0,-1 0 0,0-1 0,1-1 0,-4-3 0,-1 0 0,-3 0 0,-3 1 0,-12 3 0,0 1 0,9-3 0,-3-1-242,11-5 242,25-4 0,-31 6 0,-2 6 0,-23 2 0,-4 4 0,-14-1 983,-5 8-512,-2-4-210,0 5-261,2 0 0,11-5 0,3 3 0,13-3 0,2 5 0,8 0 0,0 0 0,-7 0 0,-3 0 0,-7 0 0,-7 0 0,-2 0 0,-11 0 0,4 0 0,-10 0 0,16 0 0,6 0 0,6 0 0,13 0 0,3 0 0,1 0 0,16 0 0,-16 0 0,7 6 0,-16-4 0,-9 3 0,-3-5 0,-12 5 0,0-4 0,4 4 0,-2-5 0,19 6 0,12 2 0,19 6 0,-7-5 0,24 5 0,-24-12 0,16 5 0,-18-1 0,-3-5 0,-17 5 0,-1-6 0,-9 0 0,-6 0 0,5 0 0,-5 0 0,38 0 0,-23 0 0,23 0 0,-32 0 0,-5 0 0,-3 0 0,-11 0 0,-2 0 0,-5 0 0,0 0 0,-73 0 0,-16-8-492,7 7 0,-7-1 0,-9-7 0,-2 0 373,-1 8 0,-3 0-209,24-2 0,-2-1 0,1 1 0,0 3 0,0 0 0,0 0 61,-1 0 1,1 0 0,0 0-62,5 0 0,0 0 0,0 0-96,-33 0 1,3 0 423,11 1 0,4-2 0,17-2 0,0 0 0,-30 3 0,2-2-387,35-4 1,1-2 386,-23 1 0,1-1 0,20-1 0,1-1 0,-6-7 0,1 1 0,-35-2 491,37 2 1,3-1-331,-7-5 822,1 0 0,2-5 0,23 14 0,3-5 0,15 7-52,6 1-344,4 1-587,3 4 0,7-3 0,-7-1 0,3 3 0,0-6 0,-3 7 0,7-4 0,-6-4 0,6 4 0,-3-4 0,4 4 0,15 32 0,-6-11 0,17 28 0,-8-13 0,11 4 0,4 7 0,8 10 0,8-4 0,3 7 0,-2-9 0,-3-8 0,0 6 0,-8-19 0,6 10 0,-15-18 0,-3 3 0,-11-6 0,-2 0 0,0-1 0,-3-3 0,3-2 0,0 1 0,9-4 0,6 9 0,0-9 0,5 10 0,-12-10 0,6 4 0,-12-1 0,-2-3 0,-5 3 0,0-4 0,0 0 0,0 0 0,4 0 0,-3 0 0,2 0 0,-3 0 0,6 0 0,0 0 0,6-4 0,0-7 0,0-1 0,-5-2 0,3 3 0,-8 6 0,3-4 0,-5 4 0,-4-4 0,-1 0 0,-4 0 0,0-3 0,0-3 0,-16-5 0,-11-4 0,-28-9 0,-9-4 0,0 1 0,-8-6 0,8 12 0,-20-14 0,18 13 0,-16-13 0,27 22 0,0-10 0,4 17 0,13-2 0,1 0 0,3 10 0,5-13 0,-7 12 0,0-10 0,0 1 0,-7 3 0,5-3 0,-5 4 0,7-4 0,0 9 0,7-7 0,-5 8 0,11-3 0,-5 3 0,7-2 0,5 8 0,-10-10 0,9 10 0,-11-9 0,7 4 0,-7-5 0,-1 0 0,0-1 0,1 1 0,1 5 0,4-3 0,1 8 0,2-9 0,9 9 0,-8-4 0,8 1 0,-3 3 0,5-3 0,0 4 0,0 0 0,0 0 0,-3 4 0,2 6 0,-8 5 0,1 13 0,-22 5 0,-1-1 0,-18 10 0,-16-4-984,-17 3 957,38-17 1,-4 0 26,-10-4 0,-1-2 0,-1 0 0,1 0 0,-2 0 0,2-2 0,12-6 0,0-1 0,-9 3 0,0 1 0,13-4 0,1-2 0,-11 2 0,0 0 0,7-1 0,2 0-120,-33 8 120,3-1 0,18-1 0,11-6 0,10-2 0,15-6 0,7 0 983,2 0-936,9 0 80,-3 0-127,5 0 0,0 0 0,38 6 0,8-5 0,38 5 0,20 2-344,-45-7 0,1 0 344,-2 3 0,2-1 0,8-2 0,-1-2 0,30 1 0,9 0 0,-13 0 0,-21 0 0,-15 0 0,-6 0 0,-20 0 0,1 0 0,-4 0 688,-8-4-688,8-1 0,-8-1 0,8-3 0,-8 4 0,3-1 0,-5 2 0,0 4 0,0-4 0,-40 3 0,-6-3 0,-62 4 0,44-4 0,-3-1-492,-16 4 0,-4 0 0,-5-7 0,-2-1 0,-12-2 0,-3 0 164,29 3 0,-2 1 0,-1-2 0,-9-2 0,-3-1 0,1 2 0,-1 5 0,0 2 0,0-2 0,-5-1 0,0-2 0,2 1 138,7 3 0,3 0 1,3 0-264,-11-2 0,5-1 453,-1 2 0,7 1 0,-13-3 983,-8 5-744,30-5 744,21 7 0,24 0 0,26 0 0,28 13 0,24 3 0,27 14-492,-35-10 1,2 0-698,5-2 0,1 0 206,-7-1 0,2-1 0,7-3 0,0-1 0,-7 0 0,-1 0 0,5-3 0,0 1 0,0 2 0,-2 0 0,29 3 0,10-7 0,-19 4 0,-23-7 0,1-1 0,27 5 0,-29-2 0,3 0 0,45 2 0,-42-1 0,1 1 0,5 0 0,0-1 0,-11 1 0,0-1 0,3 0 0,-1 0 0,46 0 0,-10 6 0,7-6 0,-21 0-44,-1 5 44,0-5 0,0 7 0,0 0 0,22 0 0,-25-6 0,-18-2 0,-1 1 0,16 0 0,16 7 0,-19-1 0,-1-6 0,-18 3 670,-8-9-670,-10 3 46,-11-5-46,-2 0 0,-5 0 0,-40 0 0,2 0 0,-46 0 0,20 0 0,3 0 0,-2 0-625,-29 0 625,19 0 0,-4 0-492,6 0 0,1 0 397,-1 0 0,-2 0 95,-9-4 0,-1-1 0,4 5 0,2-2 0,9-2 0,2 0-261,-3 3 1,2 2 260,-28-1 0,-11 0 0,11-7 0,11 6 0,13-6 0,0 7 0,-13 0 0,0 0 0,-19 0 0,8 0 0,8 0 1,13 0 0,1 0-1,-3 0 0,3 0 0,-1 0 0,-12 0 983,-1-6-824,6 5 393,26-5-552,9 6 0,15 0 0,8 0 624,4 0-624,1 0 0,56 0 0,-14 0 0,48 0 0,16 0-913,-14 0 913,-18 3 0,2 2 0,-12-1 0,0 1 0,6 3 0,0 2 0,0-2 0,0 1 0,7 0 0,-1 0 0,-15-1 0,0 0 0,12 2 0,1-2 0,-14-4 0,-2 1 0,6 2 0,1 0 0,-2-2 0,0-1-451,42 5 451,0 5 0,-36-8 0,0-2-825,33 6 825,-21-2 0,-2 0 0,2 0-113,-19-3 1,0 0 112,11 1 843,0 0-843,-2-5 446,-16 5-446,-3-6 873,-19 0-873,2 0 252,-16 0-252,5 0 0,-6 0 0,0 0 0,0 0 0,-53 0 0,3 0 0,-58 0 0,1 0-492,39 0 0,-5 0 9,-17 0 0,-5 0-9,-6 0 0,-3 0 164,19 0 0,-2 0 0,-1 0 0,1 0 0,-1 0 0,-1 0 0,-5 0 0,-1 0 0,4 0-164,-9 0 0,-1 0 293,1 0 1,-6 0 0,13 0-294,28 0 0,0 0 267,-36 0 0,-15 0 0,18 0 483,0 0-258,20 0 0,-11 0 0,12 0 0,-8 0 491,10 0 1,0 0 66,-20 0-558,-11 0 0,11 0 0,3 0 983,9 0 0,1 0 0,8 0 0,3 0 0,17 0 0,8 0 0,10 0-720,11 0-82,1 0-181,6 0 0,0 0 0,0 0 0,48 0 0,1 0 0,55 0 0,3 0-492,-38 1 0,3-2 52,12-3 1,2-1 439,0 0 0,0 0-492,-7-5 0,0 1 312,4 5 1,-3-2 179,-14-6 0,0 1 0,16 9 0,1 0 0,-16-9 0,-2 0-178,5 6 0,-2 1 178,27-5 0,8 2 0,-27 1 0,14 4 0,-26-4 0,7 6 983,-16 0-273,-3 0 273,-7 0-519,-12 0-42,2 0-422,-16 0 0,5 0 0,-39-9 0,5 7 0,-47-13 0,10 13 0,-39-4-492,40 5 0,-3 2 158,-15-1 0,-6 0 6,-2 0 0,-6 0 0,-2 0 0,-1 0 0,0 0 0,-2 0 82,17 0 0,0 0 0,-1 0 0,-1 0 5,-4 0 0,0 0 0,0 0 0,1 0 241,-14 0 0,1 0 0,-2 0 0,17 0 0,-1 0 0,-1 0 0,0 0 0,1 0 0,0 0 0,1 0 0,2 0 0,-12 0 0,3 0 0,-1 0-328,-4 0 0,0 0 0,3 0 0,17 0 0,3 0 0,-1 0 0,-3 0 0,-1 0 0,2 0-114,-24 0 1,5 0 330,18 0 1,-2 0 110,-21 0 0,1 0 0,25 0 0,2 0 0,-6 0 0,-2 0 0,-14 0 0,5 0 983,-6 0-492,10 0 1,-1 0-304,-9 0-188,35 0 0,1 0 983,-33 0 0,12 6 0,14-5 0,22 5 0,4-6 0,18 0 0,2 0-554,4 0-269,-6 0-160,-6 0 0,-17 0 0,-6 0 0,-17 0 0,-3 0 0,-8 0 0,0 0 0,-11 0 0,8 0 0,2 0 0,11 0 0,10 0 0,0 0 0,7 0 0,3 0 0,14 0 0,-5 0 0,11 0 0,-5 0 0,7 0 0,0 0 0,0 0 0,0 0 0,0 0 0,0 0 0,5 0 0,-4 0 0,5 0 0,-6 0 0,5 0 0,-4 0 0,4 0 0,0 0 0,-3 0 0,3 0 0,-5 0 0,0 0 0,0 5 0,0-4 0,0 3 0,0 1 0,-7-4 0,5 4 0,-4-1 0,-1-2 0,5 2 0,-4-4 0,6 0 0,0 0 0,0 5 0,0-4 0,-1 4 0,7-5 0,0 0 0,1 0 0,3 0 0,-3 0 0,-1 4 0,-1-2 0,1 6 0,-5-7 0,4 8 0,-5-8 0,5 4 0,-4-1 0,5-2 0,-13 2 0,5-4 0,-4 0 0,-1 0 0,5 0 0,-4 5 0,-1-4 0,5 4 0,-4-5 0,-1 0 0,6 0 0,-6 4 0,-2-3 0,6 4 0,-6 0 0,9-4 0,0 4 0,0-5 0,5 4 0,-4-3 0,10 3 0,-10-4 0,9 4 0,-3-3 0,5 7 0,0-7 0,-6 3 0,5 0 0,-16 2 0,8 4 0,-9 1 0,0 0 0,4 0 0,-11-5 0,16 3 0,-8-8 0,16 3 0,-5-4 0,6 0 0,47 0 0,-7 0 0,60 0 0,-33 0 0,23 0 0,-16 0 0,8 0 0,-9 0 0,-10 0 0,-3 0 0,-20 0 0,11 0 0,-19 0 0,11 0 0,-12 0 0,12 0 0,-5 0 0,15 0 0,1 0 0,17 0 0,-7-6 0,7 4 0,0-4 0,3 6 0,-1-5 0,-2 3 0,-9-4 0,0 6 0,0-6 0,0 5 0,1-5 0,-1 6 0,9-7 0,-7 5 0,26-4 0,8 6 0,-17 0 0,-22 0 0,1 0 0,18 0 0,17 0 0,-2 0 0,-11 0 0,0 0 0,-9 0 0,-2 0 0,-9 0 0,0 0 0,0 0 0,1 0 0,-1 0 0,0 0 0,0 0 0,0 0 0,-8 0 0,6 0 0,-5 0 0,30 0 0,-8 0 0,11 0 0,-17 0 0,-9 0 0,9 0 0,-6 0 0,6 0 0,-9 0 0,0 0 0,0 0 0,0 0 0,0 0 0,0 0 0,-8 0 0,6 0 0,-13 0 0,5 0 0,-7 0 0,0 0 0,-1 0 0,1 0 0,-7 0 0,5 0 0,-11 0 0,11 0 0,-12 0 0,12 0 0,-5 0 0,7 0 0,0 0 0,-1 0 0,10 0 0,-7-5 0,7 3 0,-9-3 0,0 5 0,-1-5 0,1 3 0,-7-3 0,5 0 0,-11 3 0,11-3 0,-5 5 0,6 0 0,1 0 0,0 0 0,7 0 0,-6-5 0,15 3 0,-15-3 0,7 5 0,-9 0 0,1 0 0,0 0 0,-2 0 0,2 0 0,-1 0 0,-1-5 0,2 4 0,-2-4 0,1 5 0,0 0 0,1 0 0,23-6 0,-10-2 0,20 1 0,-7-6 0,-7 6 0,16-8 0,4 0 0,0 1 0,0 5 0,-13-4 0,-9 6 0,-8-6 0,-8 6 0,-10 2 0,-6 0 0,-5 4 0,-2-4 0,-5 1 0,-4-1 0,-1-8 0,-12 4 0,2 0 0,-12 0 0,-5 8 0,-23-17 0,-10 9 0,-18-13 0,-21-1 0,25 6-257,19 5 0,-1 0 257,-25-3 0,-19-8 0,29 13 0,-1 0-492,10-2 0,-1 0 441,-10 2 0,1 2 51,6 2 0,4 2-420,-22-3 420,23 6 0,0 2 0,-23-1 0,26 0 0,0 0 0,-32-7 0,-8 6 0,8-6 0,0 7 0,33 0 0,1 0 0,-37 0 0,35-3 0,0-1 0,0 3 0,0 0 0,-1-2 0,-1-1 0,-5 4 0,0 0 0,12 0 0,-2 0-441,-30 0 0,3 0 441,-2 0 0,2 0 0,-1 0 0,-1 0 0,27 0 0,-1 0 357,-33 0-357,4 0 0,9 0 983,10 0-935,-7 0 384,7 0-432,-9 0 973,8 0-973,3 0 109,9 0-109,0 0 0,-1 0 0,9 5 0,1-3 0,1 3 0,5 0 0,-5-4 0,7 5 0,0-6 0,0 0 0,-7 0 0,11 0 0,-10 0 0,13 0 0,-7 0 0,7 0 0,-5 0 0,5 0 0,-7 0 0,-8 0 0,7 0 0,-15 0 0,7 0 0,-8 0 0,-33 0 0,25 0 0,-25 0 0,33 0 0,-1 0 0,1 0 0,0 0 0,0 0 0,7 5 0,-5-4 0,13 4 0,-5 1 0,-1-5 0,13 4 0,-4-5 0,7 0 0,5 0 0,-4 0 0,11 0 0,-4 0 0,10 0 0,-5 0 0,1 0 0,3 0 0,-3 0 0,5 0 0,0 0 0,-1 0 0,-4 0 0,4 0 0,-10 0 0,4 0 0,-12 0 0,-1 0 0,-16 0 0,13 0 0,-11 0 0,14-5 0,-6 4 0,5-9 0,-4 8 0,12-7 0,-6 3 0,7 0 0,5-3 0,-4 4 0,10-1 0,-1-2 0,3 2 0,3-3 0,-4 0 0,-1-6 0,5 5 0,-5-10 0,4 4 0,-5-11 0,-5-2 0,2-7 0,-3 0 0,5 0 0,-5 0 0,4 1 0,-4 5 0,6 3 0,0-1 0,5 11 0,-9-14 0,13 20 0,-11-8 0,12 10 0,-3 0 0,0 0 0,0 1 0,-5 3 0,34 1 0,-13 4 0,35 0 0,-24 0 0,11 6 0,-12 0 0,6 0 0,-7 3 0,0-3 0,0 0 0,-1 3 0,1-3 0,0 4 0,0-4 0,0 4 0,7-4 0,-6 5 0,0-1 0,-2-4 0,-10 2 0,5-3 0,-6 0 0,0 3 0,-4-3 0,-33 0 0,4-2 0,-29-3 0,9 0 0,7 0 0,-15 0 0,7 0 0,-8 0 0,0 0 0,-1 0 0,1-5 0,8 3 0,1-9 0,8 9 0,0-8 0,7 9 0,2-9 0,6 4 0,-1 0 0,1-4 0,6 5 0,-5-1 0,4-3 0,-5 4 0,5-1 0,-3-4 0,8 9 0,-9-8 0,10 3 0,-10 1 0,5-4 0,-6 8 0,1-8 0,-1 3 0,-7 0 0,5-3 0,-11 2 0,5-4 0,-6-1 0,-1 0 0,7 1 0,1 4 0,12-1 0,2 2 0,5 1 0,4-3 0,36 7 0,20 5 0,28 4 0,14 8-493,-7-1 493,1 0 0,6 8 0,5-5 0,-49-3 0,1 1 0,-1-4 0,-1 0 0,46 13 0,-8 4 0,0-12 0,8 6 0,-19-2 0,19-4 0,-8 5 0,0-6 0,8-1 0,-8 1 0,0-1 0,-3 0 0,-18-1 0,-3 0 0,-9-1 0,0 1 0,-8-7 0,6 5 0,-13-11 493,13 11-493,-13-10 0,13 3 0,-6 1 0,8-4 0,0 10 0,0-5 0,1 0 0,-9 4 0,6-9 0,-13 8 0,5-3 0,0-1 0,-11 4 0,9-9 0,-12 9 0,1-8 0,-3 3 0,-6-5 0,-5 0 0,3 0 0,1 0 0,-3 0 0,6 0 0,-7 0 0,0 0 0,3 0 0,3 0 0,1 0 0,11 0 0,-5 0 0,14 0 0,3 0 0,7-6 0,9-2 0,-7-6 0,7 6 0,0-4 0,-6 10 0,6-10 0,-9 4 0,9-6 0,-7 1 0,7-1 0,-9 0 0,0 1 0,0-1 0,1 1 0,-1 0 0,0-1 0,0 1 0,0-1 0,-8 2 0,6-2 0,-6 2 0,32-8 0,-18 5 0,27-5 0,-31 7 0,7-7 0,0 5 0,-6-5 0,6 6 0,0 0 0,-7 1 0,7-1 0,-17 1 0,6 6 0,-13-4 0,13 4 0,-6 0 0,9-5 0,-3 5 0,33-8 0,-16 1 0,-14 5 0,2 1 0,43-8-376,-41 4 1,-1 0 375,35 0 0,-35-3 0,0-1 0,23 5 0,-27-1 0,2 0 0,41 3 0,-10-5 0,-3 12 0,14-11 0,-18 12 0,18-6-62,-33 7 62,7 0 0,-6 0 0,-1 0 0,-2 0 0,-9 0 749,0 0-749,0 0 64,-14 0-64,3 0 0,-20 0 0,6 0 0,-7 5 0,6 1 0,2 5 0,7 1 0,7 1 0,22 0 0,-7 7 0,-7-8 0,1 1 0,9 9 0,31 8 0,-17-7-485,11 8 485,0 0 0,-3-1 0,-19-8 0,-10-2 0,-10-8 0,-11-1 0,-10-5 0,-4 2 0,-18-7 485,-46 4-485,-3-5 0,-6 0 0,-3 0-936,-32 0 936,22 0 0,2 0 0,-19 0 0,-1 0 0,2 0 0,11 0 0,-5 0 0,-2 0 0,-1 0-186,26 2 1,0 3 185,-23 2 0,-5 8 0,27-7 0,1 4 0,10-11 0,15 9 0,1-9 918,7 4-918,0-1 389,-7-3-389,-1 9 0,0-8 0,-5 8 0,-3-9 0,-1 10 0,-5-10 0,13 9 0,-4-9 0,12 4 0,-6-5 0,7 0 0,-7 5 0,6-4 0,-6 5 0,7-6 0,5 0 0,-4 0 0,10 4 0,-5-3 0,6 3 0,0-4 0,0 8 0,1-3 0,-1 8 0,0-4 0,0-4 0,0 3 0,0-3 0,-1 4 0,1-4 0,0 3 0,0-7 0,4 7 0,-8-7 0,7 7 0,-7-7 0,3 8 0,-4-8 0,4 7 0,-5-7 0,1 3 0,4 0 0,-10-3 0,9 3 0,-8 1 0,3-4 0,-5 3 0,-7-4 0,5 0 0,-11 0 0,12 0 0,-13 0 0,13 0 0,-6 0 0,7 0 0,5 0 0,-4 0 0,10 0 0,-10 0 0,10 0 0,-5 0 0,6-4 0,0 3 0,-1-11 0,5 6 0,-3-8 0,7 5 0,-3 0 0,4 0 0,0 0 0,0 0 0,0 0 0,0 0 0,4 0 0,5 4 0,0-3 0,10 7 0,-9-3 0,16 4 0,-8 0 0,16 0 0,-5-5 0,14 3 0,-5-8 0,13 8 0,-6-9 0,8 4 0,1-1 0,-1-4 0,-8 5 0,-2 0 0,-7 2 0,0 0 0,-1 3 0,-6-3 0,6 5 0,-13-5 0,12 4 0,-11-4 0,11 5 0,-5 0 0,0 0 0,5 0 0,-5 0 0,7 0 0,-1 0 0,1 0 0,7 0 0,-5 0 0,13 0 0,-6 0 0,0 0 0,7 0 0,-15 0 0,7 0 0,-15 0 0,5-5 0,-12 4 0,6-5 0,-1 6 0,-4-4 0,11 2 0,-5-8 0,0 9 0,5-9 0,-5 3 0,0 0 0,5-3 0,-5 8 0,0-8 0,5 4 0,-4 0 0,-1-4 0,5 3 0,-5 1 0,14-5 0,-5 4 0,13 0 0,3-5 0,1 4 0,0 0 0,-4-3 0,18 3 0,-18 1 0,16-5 0,-31 11 0,-7-4 0,5 5 0,-12 0 0,6 0 0,-7 0 0,-6-4 0,5 3 0,-4-4 0,-1 5 0,0 0 0,-6 0 0,0 0 0,5 0 0,2 0 0,5 0 0,5 0 0,3 0 0,11 0 0,4 0 0,7 0 0,2 0 0,0 0 0,0 0 0,-8 0 0,-1 0 0,-8 0 0,-7 0 0,5 0 0,-17 0 0,9 0 0,-11 0 0,0 0 0,-2 0 0,-5 0 0,6 0 0,1 0 0,20 0 0,-4 0 0,40 0 0,-29 0 0,37 0 0,-22 0 0,16 0 0,0 0 0,-9 0 0,-9 0 0,-19 0 0,-8 0 0,-7 0 0,-6 0 0,0 0 0,-6 0 0,-55 0 0,-6 0 0,-3 0 0,-6 0-492,0 0 0,-2 0 239,-11 0 1,-4 0-240,-11 0 0,-5 0 164,23 0 0,-2 0 0,0 0 0,-5 0 0,-1 0 0,-1 0 0,-4 0 0,-1 0 0,0 0 0,5 0 0,0 0 0,4 0-164,-15 0 0,2 0 66,-5 0 0,0 0 426,5 1 0,3-2 0,20-1 0,-1-1 0,-4 2 0,-7 1 0,13-1 0,-16-5 11,-10 6 0,-3 0-11,-1 0 491,32 0 1,1 0-57,-32 0-435,8 0 0,-10 0 0,0 0 0,9 0 0,4 0 983,9 0 0,10 0 0,2 0 0,0 0 0,6 0 0,-6 0-76,0 0-907,-2 0 0,-1-6 0,-6 5 0,16-5 0,-16-1 0,15 6 0,-6-6 0,0 1 0,6 4 0,-6-5 0,9 7 0,-9-6 0,6 4 0,-6-10 0,0 10 0,7-10 0,-8 11 0,1-12 0,7 12 0,-16-13 0,15 13 0,-6-12 0,9 12 0,7-10 0,-5 9 0,13-3 0,-21 0 0,19 3 0,-11-3 0,15 0 0,0 3 0,0-3 0,0 5 0,1 0 0,-1 0 0,0 0 0,0-5 0,7 3 0,-5-3 0,11 5 0,-4 0 0,6 0 0,1 0 0,4 0 0,-4 0 0,5 0 0,-6 0 0,0 0 0,0 0 0,0 0 0,-7 0 0,5 0 0,-4 0 0,-1 0 0,6 0 0,-13 0 0,6 0 0,0 0 0,-5 0 0,11 0 0,-20 0 0,11 0 0,-13 0 0,16 0 0,-6 0 0,13 0 0,-12 0 0,11 0 0,-11 0 0,11 0 0,-5 0 0,7 0 0,6 0 0,-5 0 0,-3 0 0,1 0 0,-6 0 0,1 0 0,-3 0 0,-13 0 0,5 5 0,-6-3 0,9 8 0,-9-9 0,6 10 0,-5-10 0,7 10 0,-7-10 0,5 4 0,-6 1 0,-7-5 0,11 9 0,-12-8 0,16 3 0,1 0 0,-9 2 0,6 0 0,-5 4 0,7-4 0,7-1 0,1 4 0,7-9 0,0 4 0,5-5 0,2 0 0,5 0 0,0 0 0,0 0 0,0 0 0,0 0 0,0 0 0,0 0 0,-6 0 0,5 0 0,-5 0 0,1 0 0,-2 0 0,-5 0 0,-7 0 0,-1 0 0,0 0 0,-5 0 0,4 0 0,1 0 0,-5 0 0,5 0 0,-1 0 0,-4 0 0,12 0 0,-6 0 0,0 0 0,6 0 0,-6 0 0,12 0 0,-4 0 0,5 0 0,-1 0 0,-4 0 0,10 0 0,-10 0 0,9 0 0,-3 0 0,5 0 0,-1 0 0,1 0 0,-5 0 0,3 0 0,-15 0 0,-6-6 0,-6 5 0,-13-11 0,-3 4 0,-2-12 0,-6 5 0,16-4 0,3 7 0,14 0 0,1 6 0,12-3 0,2 8 0,43-3 0,-9 4 0,34 5 0,-19 2 0,9 5 0,10 1 0,1 1 0,7 0 0,-8-1 0,-1 0 0,0 0 0,0 1 0,0-1 0,-8 0 0,6 0 0,-13-1 0,13 1 0,-5-1 0,7 2 0,9-1 0,-7 1 0,7-6 0,-9 4 0,0-5 0,0 0 0,-7 5 0,5-11 0,-14 4 0,7-5 0,-8 0 0,7 6 0,-5-4 0,13 3 0,-14-5 0,14 0 0,-5 0 0,-1 0 0,6 0 0,-13 0 0,13 0 0,-6 0 0,1 0 0,5 0 0,-13 0 0,13 0 0,-6 0 0,0 0 0,7 0 0,-15 0 0,7 0 0,-9-5 0,-6 4 0,5-5 0,-11 6 0,4-4 0,1 3 0,-6-4 0,12 5 0,-11 0 0,4 0 0,1 0 0,1 0 0,7 0 0,-7 0 0,5 0 0,-5 0 0,7 0 0,-1 0 0,1 0 0,7 0 0,-5 0 0,5 0 0,1 0 0,-7 0 0,7 0 0,-15 0 0,5 0 0,-5 0 0,-5 0 0,11 0 0,-22 0 0,16 0 0,-19 0 0,5 0 0,-6 0 0,0 0 0,0 0 0,0 0 0,0 0 0,4 0 0,-3 0 0,8 0 0,-3-5 0,13-1 0,1-6 0,0 1 0,5-1 0,-11 1 0,4-4 0,-11 3 0,-2-2 0,-5 5 0,0 4 0,0-4 0,1 4 0,-5-4 0,-1 0 0,-4 0 0,0 0 0,0-6 0,0 5 0,-5-10 0,-6 4 0,-6-11 0,-15-13 0,-9-8 0,-14-21-208,20 33 0,-2-1 208,1-4 0,-2 1-492,-9-3 0,0-1 492,4-2 0,0 1 0,2 9 0,0 2 0,0-7 0,1 2-396,-31-16 396,1-7 0,-5 7 0,25 14 0,-13-1 0,25 16 0,-8-7 387,10 9-387,0 0 983,0 0-983,1 0 426,5 2-426,3-1 0,-1 6 0,6 2 0,-1-1 0,3 9 0,3-12 0,2 13 0,-5-9 0,9 6 0,-8-2 0,3-3 0,0 2 0,1-2 0,1 4 0,3 5 0,-3-4 0,-1 8 0,5-7 0,-5 7 0,1-8 0,3 4 0,-8-6 0,3 1 0,0 0 0,-4 0 0,4 0 0,-5-1 0,0 0 0,0 1 0,5 0 0,-3 4 0,8-2 0,-9 2 0,10 1 0,-10-5 0,10 9 0,-14-12 0,12 11 0,-7-7 0,5 4 0,3 4 0,-3-4 0,5 5 0,-1-4 0,1 3 0,0-3 0,0 0 0,-1 3 0,1-7 0,-5 7 0,3-4 0,-3 5 0,4 0 0,-4 0 0,3 0 0,-3 0 0,5 0 0,-1 0 0,-4 0 0,3-4 0,-3 3 0,-1-3 0,5 0 0,-10 3 0,9-3 0,-8 4 0,8 0 0,-9 0 0,6 0 0,-7 0 0,6 0 0,1 0 0,4 0 0,1 0 0,0 0 0,0 0 0,0 0 0,-1 0 0,1 0 0,0 0 0,0 0 0,0 0 0,0 0 0,0 0 0,0 0 0,0 0 0,0 0 0,-1 0 0,1 0 0,0 0 0,0 0 0,-1 0 0,1 0 0,0 0 0,0 0 0,-1 0 0,1 0 0,0 0 0,0 0 0,-6 0 0,-1 0 0,0 0 0,-3 0 0,3 0 0,-5 0 0,0 0 0,0 0 0,0 0 0,0 0 0,0 0 0,0 0 0,0 5 0,0-4 0,0 3 0,1 1 0,4-4 0,-4 4 0,4-5 0,-5 0 0,0 4 0,0-2 0,0 2 0,0-4 0,0 5 0,0-4 0,0 4 0,0-1 0,0 2 0,-7 0 0,6 3 0,-12-8 0,11 9 0,-5-9 0,1 9 0,4-4 0,-21 5 0,20-5 0,-13 4 0,16-9 0,0 9 0,0-5 0,-1 1 0,1 4 0,0-5 0,0 1 0,0 3 0,5-3 0,-3 4 0,8-1 0,-9 2 0,5-2 0,-6 2 0,0-1 0,-7 1 0,5 0 0,-11 1 0,5 4 0,0-3 0,-6 9 0,13-6 0,-12 8 0,11-3 0,-5 1 0,-11 17 0,13-7 0,-15 15 0,17-12 0,6 1 0,-5-1 0,5 1 0,0-7 0,-3-1 0,8-1 0,-2-4 0,-1 0 0,4-4 0,-2-8 0,8 4 0,-2-6 0,7 0 0,-7 0 0,6 0 0,-2 0 0,4-1 0,0 1 0,0 0 0,0 6 0,0 0 0,0 6 0,0 0 0,0 0 0,5 0 0,1 7 0,4-11 0,2 16 0,-2-16 0,6 10 0,-5-6 0,9 0 0,-4 0 0,0-5 0,-2-2 0,-4 1 0,5-4 0,-4 3 0,8-4 0,3 6 0,-8-9 0,2 4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1:44.669"/>
    </inkml:context>
    <inkml:brush xml:id="br0">
      <inkml:brushProperty name="width" value="0.05" units="cm"/>
      <inkml:brushProperty name="height" value="0.05" units="cm"/>
      <inkml:brushProperty name="color" value="#FFFFFF"/>
    </inkml:brush>
  </inkml:definitions>
  <inkml:trace contextRef="#ctx0" brushRef="#br0">1 2 24575,'71'0'0,"0"0"0,21 0 0,8 0 0,-22-1 0,3 0 0,6 3-2458,3 5 0,7 2 1,2 2-1,-2 2 2186,-5 2 0,-2 1 0,2 1 0,6 1-121,-15-3 1,5 1 0,2 0 0,2 1 0,0 0 0,-2 0 392,0 1 0,0 0 0,-1 1 0,1 0 0,1-1 0,-1-2-135,4 0 1,2-1 0,1-1 0,-2-1 0,-4 0 0,-4-1 134,8 1 0,-6 0 0,-1-2 0,4 0-343,-5-1 0,6-1 0,0-1 1,-4 0-1,-7-2 343,11 0 0,-7-2 0,-1 1 364,2 0 0,0 0 0,0 0-364,1 0 0,-1-1 0,-9-1 1178,-14-3 0,-5 0-1178,15 0 0,-2 0 3756,26 0-3756,-43 0 4348,-24 0-4348,-10 0 759,-12 0 0,-4 0 1,-1 0-1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1:53.414"/>
    </inkml:context>
    <inkml:brush xml:id="br0">
      <inkml:brushProperty name="width" value="0.05" units="cm"/>
      <inkml:brushProperty name="height" value="0.05" units="cm"/>
      <inkml:brushProperty name="color" value="#FFFFFF"/>
    </inkml:brush>
  </inkml:definitions>
  <inkml:trace contextRef="#ctx0" brushRef="#br0">0 270 24575,'48'-22'0,"-9"4"0,-30 18 0,0 0 0,-1 0 0,6 0 0,8 0 0,1 0 0,11 0 0,3 0 0,17 0 0,10 0 0,9 0 0,22 0-655,-46 0 0,3 0 655,14 0 0,2 0 0,-5 0 0,0 0 0,11 0 0,-1 0 0,-16 0 0,-1 0 0,10 0 0,0 0 0,-11 0 0,1 0 0,11 0 0,0 0 0,-9 0 0,-2 0-391,5 0 1,-1 0 390,-6 0 0,-1 0 0,2 0 0,1 0 0,4 0 0,2 0 0,-1 0 0,0 0 0,0 0 0,0 0 0,1 0 0,-2 0 0,-10 1 0,0-2 0,9-2 0,-1-2 0,-8 1 0,0-1 0,5-3 0,0-1 0,-1 1 0,-1-1 0,44-7 0,-1 0 0,-10 0 0,-3 1 0,1 0-68,-8 0 68,-2 0 0,-12 1 0,-16 1 1252,-3 1-1252,-14 0 832,-1 6-832,-13 1 18,0 1 1,-10 3 0,-1-3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03.232"/>
    </inkml:context>
    <inkml:brush xml:id="br0">
      <inkml:brushProperty name="width" value="0.35" units="cm"/>
      <inkml:brushProperty name="height" value="0.35" units="cm"/>
      <inkml:brushProperty name="color" value="#FFFFFF"/>
    </inkml:brush>
  </inkml:definitions>
  <inkml:trace contextRef="#ctx0" brushRef="#br0">1 0 24575,'0'0'0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22.158"/>
    </inkml:context>
    <inkml:brush xml:id="br0">
      <inkml:brushProperty name="width" value="0.35" units="cm"/>
      <inkml:brushProperty name="height" value="0.35" units="cm"/>
      <inkml:brushProperty name="color" value="#FFFFFF"/>
    </inkml:brush>
  </inkml:definitions>
  <inkml:trace contextRef="#ctx0" brushRef="#br0">0 102 24575,'46'0'0,"0"0"0,-17 0 0,7 0 0,0 0 0,-1 0 0,-6 0 0,5 0 0,-11 0 0,4 0 0,-11 0 0,4 0 0,-10 0 0,4 0 0,-5 0 0,0 0 0,0 4 0,3-4 0,9 4 0,6 1 0,8-3 0,8 9 0,-9-10 0,17 5 0,-14-6 0,6 5 0,-7-3 0,-7 3 0,-2-5 0,-11 0 0,-2 0 0,-5 4 0,1-3 0,-1 3 0,-1-1 0,1 2 0,-1-1 0,0 0 0,1-4 0,5 0 0,2 0 0,11 0 0,10 0 0,1 0 0,5 0 0,-7 0 0,0 0 0,-7 0 0,-2 0 0,-11 0 0,-2 0 0,-5 0 0,0 0 0,1 0 0,-2 0 0,10 0 0,-2 4 0,15-2 0,6 2 0,0-4 0,7 0 0,-9 0 0,1 0 0,-7 0 0,-1 0 0,-13 0 0,0 0 0,-6 4 0,0-3 0,-34 3 0,12-4 0,-34 0 0,18 0 0,-1 0 0,-4 0 0,12 0 0,-12 0 0,11-4 0,-5 2 0,1-8 0,4 9 0,-5-9 0,13 9 0,-5-8 0,9 7 0,-3-6 0,5 6 0,-1-2 0,1 4 0,0 0 0,0-3 0,1 2 0,-1-3 0,0 0 0,-1-2 0,1 1 0,0-3 0,1 3 0,-2 0 0,2 1 0,-1 4 0,-3 0 0,3 0 0,-3 0 0,4 0 0,-1 0 0,-3 0 0,3-4 0,-4 0 0,8-5 0,-3 4 0,31 1 0,-17 4 0,23 0 0,-20 0 0,0 0 0,12 0 0,3 0 0,11 0 0,9 0 0,10 0 0,1 0 0,16 0 0,-7 0 0,1 0 0,-3 0 0,-9 0 0,0 0 0,-14 0 0,-4 0 0,-14 0 0,-5 0 0,-2 0 0,-5 0 0,0 0 0,0 0 0,3 0 0,-3 0 0,3 0 0,-4 0 0,6 0 0,1 0 0,13 0 0,1 0 0,6 6 0,1-5 0,-7 4 0,4-5 0,-4 0 0,-2 0 0,-4 0 0,-9 0 0,-5 0 0,0 0 0,0 0 0,-1 4 0,4-3 0,-2 7 0,7-7 0,5 3 0,8-4 0,-1 0 0,5 0 0,-5 0 0,6 0 0,-5 0 0,-3 0 0,-11 0 0,-2 0 0,-5 0 0,0 0 0,0 0 0,0 0 0,9 0 0,5 0 0,9 0 0,4 0 0,7 0 0,-5 0 0,13 0 0,-13 0 0,13 0 0,-14 0 0,7 0 0,-15 0 0,-2 0 0,-6 0 0,-5 0 0,-2 0 0,1 0 0,-5 0 0,4 0 0,-5 0 0,6 0 0,-5 0 0,10-5 0,-4 4 0,4-9 0,1 9 0,-5-3 0,4-1 0,-10 4 0,4-4 0,-5 1 0,1 3 0,-1-3 0,0 4 0,0 0 0,3 0 0,3 0 0,10 0 0,4 0 0,7-6 0,7 5 0,-5-10 0,5 10 0,-7-4 0,-7 0 0,-7 4 0,-2-4 0,-10 5 0,4 0 0,-5 0 0,0 0 0,11 0 0,-3 0 0,15 0 0,-3 0 0,6 0 0,0 0 0,1 0 0,-7 0 0,-2 0 0,-11 0 0,-2 0 0,-4 0 0,-1 0 0,0 0 0,0 0 0,0 0 0,3 0 0,9 0 0,0 0 0,13 0 0,-5 0 0,7 0 0,7 0 0,-5 0 0,-1 0 0,-3 0 0,-12 0 0,6 0 0,-7 0 0,0 0 0,0 0 0,-6 0 0,11 0 0,-8 0 0,9 0 0,1 0 0,-6 0 0,6 0 0,-7 0 0,-1 0 0,1 0 0,-5 0 0,4 0 0,-5 0 0,6 0 0,0 0 0,0 0 0,0 0 0,0 0 0,-5-9 0,-1 7 0,-6-8 0,0 10 0,1 0 0,9 0 0,12 0 0,21 0 0,23 0 0,1 0 0,17 0-501,-7 0 501,0 0 0,-11 0 0,-21 0 0,-17 0 0,-10 0 0,-11 0 0,-2 0 0,-4 0 0,-2 0 0,1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43.581"/>
    </inkml:context>
    <inkml:brush xml:id="br0">
      <inkml:brushProperty name="width" value="0.35" units="cm"/>
      <inkml:brushProperty name="height" value="0.35" units="cm"/>
      <inkml:brushProperty name="color" value="#FFFFFF"/>
    </inkml:brush>
  </inkml:definitions>
  <inkml:trace contextRef="#ctx0" brushRef="#br0">6441 0 24575,'28'0'0,"-4"4"0,-15-3 0,0 7 0,0-7 0,0 7 0,0-7 0,0 3 0,6-4 0,0 0 0,6 0 0,7 0 0,-6 0 0,12 0 0,-11 0 0,4 0 0,-6 0 0,-5 0 0,-2 4 0,-5-3 0,0 3 0,1-4 0,-1 0 0,-1 4 0,1 1 0,-1-1 0,1 0 0,8-4 0,-6 0 0,13 0 0,-13 0 0,8 0 0,-8 0 0,8 0 0,-8 0 0,8 0 0,-8 0 0,3 0 0,0 0 0,-3 0 0,3 0 0,0 0 0,-3 0 0,3 0 0,-5-4 0,0 3 0,0-3 0,3 4 0,3 0 0,5 0 0,7 0 0,3 0 0,13 0 0,2 0 0,8 0 0,0 0 0,-7 0 0,3 0 0,-12 0 0,4 0 0,-11 0 0,4 0 0,-12 0 0,12 0 0,-11 0 0,4 0 0,-6 0 0,0 0 0,0 0 0,-6 0 0,5 0 0,-9 0 0,8 0 0,-8 0 0,8 0 0,-8 0 0,8 0 0,-9 0 0,5 0 0,-1 0 0,-3 0 0,3 0 0,-5 0 0,0 0 0,3 0 0,-2 0 0,7 0 0,-1 0 0,11 0 0,2 0 0,7 0 0,7 0 0,-5 0 0,-1 0 0,-3 0 0,-12 0 0,6 0 0,-13 0 0,0 0 0,-6 0 0,0 0 0,0 0 0,0 0 0,0 0 0,0 0 0,0 0 0,12 0 0,10 0 0,7 5 0,13-4 0,-6 5 0,8-6 0,0 0 0,0 0 0,-7 0 0,-3 0 0,-14 0 0,-1 0 0,-7 0 0,0 0 0,-1 0 0,-4 0 0,4 0 0,-10 0 0,10 0 0,-10 0 0,10 0 0,-10 0 0,10 0 0,-4 0 0,4 0 0,1 0 0,0 0 0,0 0 0,0 0 0,0 0 0,0 0 0,0 0 0,0 0 0,-6 0 0,5 0 0,-4 0 0,-1 0 0,12 0 0,-10 0 0,10-5 0,1 4 0,-6-4 0,12 0 0,-5 3 0,1-3 0,-3 0 0,-6 4 0,-5-4 0,3 5 0,-8-4 0,8 3 0,-9-3 0,5 4 0,-6 0 0,0 0 0,0 0 0,0 0 0,0 0 0,5 0 0,-4 0 0,2 0 0,0-3 0,10 2 0,12-3 0,20 4 0,2 0 0,25 0 0,-14 0 0,16 0 0,-18 0 0,-3 0 0,-17 0 0,-2 0 0,-14 0 0,-1 0 0,-7 0 0,-5 0 0,3 0 0,-8 0 0,3 0 0,-5 0 0,5 0 0,-3 0 0,3 0 0,-5 0 0,6 0 0,-5 0 0,10 0 0,-5 0 0,13 0 0,-6 0 0,12 0 0,-11 0 0,4 0 0,-6 0 0,0 5 0,-5-4 0,-2 4 0,-5-5 0,1 0 0,2 0 0,9 0 0,6 0 0,16 0 0,3 0 0,16 0 0,2 0 0,0 0 0,-2 0 0,-9 0 0,-7 0 0,-10 0 0,-8 0 0,-12 0 0,-2 0 0,-5 0 0,0 0 0,0 0 0,15 5 0,8 2 0,17 6 0,3 6 0,10-4 0,3 5 0,8 1 0,0-5 0,-9 5 0,-2-7 0,-16-2 0,-9 0 0,-15-5 0,-3 2 0,-8-8 0,3 4 0,-9-1 0,-1 4 0,-21-2 0,-4 1 0,-16-7 0,-15 0 0,-5 0 0,-26 7 0,-15 2-492,32-5 0,-5 1 0,-12 4 0,-5 0 164,18-5 0,-3 0 0,-2 0 0,-3 3 0,-1 1 0,0 0 0,-1-1 0,-1 1 0,5-1-164,-15-1 0,2 0 0,-6 4 0,3-1 472,26-4 0,2 1-381,-13 2 1,2 2 400,11-1 0,4 0 983,-37 0-448,22 4-535,13-11 983,16 4 0,3-1 0,7-4 0,0 4 0,1 1 0,-1-5-670,0 4-313,0 0 0,0-3 0,1 8 0,-9-8 0,6 3 0,-5-5 0,7 5 0,0-4 0,0 5 0,1-6 0,5 4 0,-4-3 0,12 4 0,-13-5 0,6 0 0,-7 5 0,-7-3 0,-3 3 0,-7-5 0,-9 0 0,-2 0 0,-10 0 0,-21 0 0,25 0 0,19 0 0,-1 0 0,-25 0 0,-19 0 0,9 0 0,-6 0 0,26 0 0,-15 0 0,35 0 0,-14 0 0,24 0 0,-15 0 0,7 0 0,-17 0 0,-3 0 0,-18-7-984,-15-3 978,44 2 1,-3-1 5,-3 0 0,-2 1 0,-5-2 0,-1 1 0,-2 0 0,2 0 0,16 1 0,-3 0 0,-16 1 0,-9 1 0,8-1 0,14-1 0,0 0-328,-12 4 0,-7 1 0,6-2 13,8-2 1,4-1 314,-8 3 0,-1-1 0,-1-2 0,0-2 0,-6 1 0,-1-1 0,0 0 0,1 1 0,17 4 0,0 0-386,-7-3 0,1 0 386,13 3 0,1 0 0,-5-4 0,0 1 0,0 3 0,2 0 0,-33-8-160,4 11 160,17-5 865,-6 1-865,16 4 983,-7-10-360,8 10 254,9-4-877,-6 6 192,13 0-192,-6-5 0,9 4 0,-1-5 0,6 6 0,-4 0 0,12 0 0,-13 0 0,6 0 0,-7 0 0,7 0 0,-5 0 0,5 0 0,-6 0 0,-16 0 0,14 0 0,-22 0 0,6-6 0,-12-2 0,-18-1 0,-4-4 0,10 11-266,26-2 1,-1 1 265,-27 3 0,25 0 0,0 0 0,-43 0 0,1 0 0,36 0 0,0 0 0,8 0 0,1 0 0,-10 0 0,2 0 0,-27 0 0,-8 0 0,8 0 0,-11 7 0,1-5 0,-1 12 0,11-12 0,-8 5 0,19-1 0,-9-4 0,11 4 0,-1 1 0,10-6 0,2 6 0,-7-2 0,26-4 0,-15 5 0,35-6 531,-11 0-531,11 0 0,-11 0 0,12 4 0,-20-3 0,11 4 0,-13-5 0,8 0 0,0 0 0,1 0 0,-1 5 0,0-3 0,0 3 0,0-5 0,7 0 0,-5 0 0,5 0 0,-1 0 0,-4 0 0,12 5 0,-6-4 0,12 3 0,-4-4 0,10 4 0,-4-3 0,9 7 0,1 1 0,4 0 0,4 4 0,2 1 0,9 9 0,3 6 0,13 8 0,4 10 0,7 3 0,0 0 0,1 7 0,-1-7 0,2 8 0,7 1 0,-7-9 0,6 7 0,-10-15 0,2 6 0,6-6 0,-6-2 0,14 3 0,-16-10 0,8 7 0,-4-13 0,3 6 0,-2-13 0,7 4 0,-7-9 0,8 4 0,0 0 0,9-4 0,2 5 0,10-5 0,-1-1 0,-9 0 0,7 1 0,-16-2 0,0 1 0,-12-2 0,-7 0 0,-1 0 0,-5 3 0,-3-2 0,-6 6 0,1 4 0,-1 0 0,1 4 0,1 1 0,-7-6 0,1 12 0,-6-11 0,0 11 0,0-12 0,0 6 0,-5-13 0,3 5 0,-8-10 0,4 5 0,-5-6 0,-24-4 0,-20-1 0,-21-4 0,16 1 0,-3-2-492,3-9 0,-2-3 58,-15-1 0,-3-3 434,-7-10 0,0-3 0,-1-3 0,0 1 0,-7 2 0,3-1 0,25 2 0,3-1-418,-12 3 0,2 1 418,-19-21 0,36 20 0,1-1 0,-31-19 0,17-4 0,16 11 0,5 7 0,16 5 983,5 0-196,1 6 131,10-6-918,-4 7 0,9-7 0,-3 6 0,4-6 0,0 7 0,-5 0 0,4 5 0,-4-3 0,5 8 0,0-9 0,0 4 0,0-5 0,0 0 0,0 0 0,0 0 0,5 0 0,0 0 0,10 5 0,-3-4 0,8 8 0,-9-3 0,8 5 0,-3 0 0,12-1 0,-6 0 0,12-1 0,-5 1 0,7-1 0,7-6 0,3 3 0,7-10 0,0 10 0,0-10 0,0 10 0,-8-4 0,-1 2 0,-8 3 0,7 2 0,-12 2 0,11 4 0,-13 0 0,7-5 0,9 5 0,-7 0 0,6-4 0,-8 8 0,-7-8 0,-1 9 0,-1-3 0,-9 4 0,8 0 0,-16 0 0,4 0 0,-4 0 0,-1 0 0,0 0 0,-43 3 0,-4 4 0,-42 5 0,-15 4-492,45-8 0,-1 0 422,-9 0 0,-2 2 70,-5 2 0,-1 2 0,-1 4 0,0 1 0,11-5 0,0 1 0,-8 7 0,3-1-369,-26-4 369,0 6 0,17-8 0,33-3 0,4-1 0,19-5 0,13 2 983,16-1-863,31 4 270,13 2-390,16 8 0,22 5 0,-26-4-492,0-4 0,3-1 364,-23-4 0,0 0 128,25 6 0,1-1 0,-13-3 0,-2-2 0,1 0 0,0-1 0,0-3 0,0-1 0,6 1 0,1 0 0,-5 0 0,-1 0 0,-5-4 0,-1 0 0,0 0 0,-2-2 0,33-3 0,-37 3 0,1 1 0,39-2 0,-15 5 0,-9-7 0,-13 0 0,-7 0 0,-9 0 0,-10 0 0,-11 0 983,-2 0-726,-5 0-257,-38 0 0,-19 0 0,-40 0 0,35 0 0,-2 0-492,-5 0 0,-3 0 208,-12 0 1,-2 0 283,0 0 0,-1 0-492,-10 0 0,-2 0 0,5 0 0,2 0 449,-3 0 1,4 0-433,16 0 1,2 0 474,-3 0 0,4 0-376,-25-7 376,-9 5 0,14-12 983,26 7-693,11-5 693,24 1 0,7 6 0,10-4-760,1 4 261,4-8-484,0 3 0,9 1 0,10 0 0,10 2 0,14-6 0,3 1 0,7-2 0,9 0 0,-7-5 0,-1 4 0,-3-10 0,-20 7 0,11-1 0,-19 3 0,4 1 0,-6 3 0,0-3 0,7 3 0,1 1 0,6-1 0,9-6 0,1 3 0,8-4 0,0 6 0,0-1 0,0 1 0,-7 0 0,5 0 0,-20 6 0,11-4 0,-13 9 0,7-8 0,-7 8 0,5-3 0,-12 5 0,12-5 0,-11 4 0,4-5 0,-6 6 0,-5-4 0,3 3 0,-8-3 0,3 4 0,-5 0 0,0 0 0,3 0 0,-2 0 0,2 0 0,-4 0 0,0 0 0,5 0 0,-3 4 0,8-3 0,-2 3 0,11-4 0,2 0 0,7 0 0,0 5 0,7-3 0,-5 3 0,13-5 0,-14 0 0,7 0 0,-1 0 0,2 0 0,8 0 0,0 0 0,31 0 0,-31 0 0,36 0 0,-33 0 0,16 0 0,2 0 0,-6 0 0,-4 0 0,-7 0 0,-4 0 0,0 0 0,-8 0 0,-8 0 0,-9 0 0,-7 0 0,-6 0 0,0 0 0,-6 0 0,-50 6 0,1-4 0,-56 5 0,-2 0-492,38-6 0,-3 0 178,-5 3 0,-2 0 314,-5-4 0,-1 0 0,1 0 0,-1 0 0,1 0 0,0 0 0,-2 0 0,3 0 0,16 0 0,0 0-304,-7 0 1,1 0 303,-25 0 0,-8 0 0,22 0 0,20 0 0,18 5 0,10-4 983,11 3-406,2-4 82,9 4-659,5 9 0,5-3 0,15 8 0,21 7 0,6-3 0,24 20 0,-6-13 0,18 16-984,3-6 957,-32-13 0,0-2 27,26 9-285,-28-9 0,-1-2 285,15 3 0,-19-6 0,0 0 0,20 4 0,5-1 0,-19-9 0,-7-1 0,-10 0 983,-8-1-959,-12-5 577,-2-1-601,-5-5 0,0 0 0,-70-7 0,16-2 0,-16-2 0,-6-2-492,17 4 0,-1 0 449,-15-5 0,-2 2-449,-1 6 0,0 2 233,-12-5 0,-2 1-233,-1 6 0,0 1 103,1-3 1,-1-1 388,-7 5 0,3 0 0,27 0 0,2 0-342,-14 0 1,3 0 341,-19 0 0,35 0 0,0 0 0,-32 0 852,11 0-852,21 0 983,10 0-598,9 0 598,-1 6-36,7 0-81,1 5-866,7-1 0,0 0 0,0 1 0,5-1 0,-4 0 0,5 0 0,-6 0 0,-7 1 0,-1 6 0,-7-4 0,0 9 0,0-3 0,-7 6 0,-3 0 0,-9 9 0,1-5 0,-4 13 0,4-14 0,-11 14 0,12-15 0,-8 7 0,-24 13 0,30-21 0,7-3 0,1 1 0,0 2 0,-15 3 0,9 3 0,8-12 0,1-1 0,15-8 0,7-1 0,2 1 0,10-2 0,-1 0 0,8-1 0,3 1 0,0 0 0,0 6 0,0 0 0,0 13 0,0-6 0,0 12 0,0-5 0,5 7 0,16 10 0,-1-8 0,22 18 0,-9-16 0,2 7 0,3-8 0,-6-1 0,0-7 0,4 0 0,-14-10 0,6 1 0,-1 0 0,-4 0 0,4-5 0,-6 3 0,0-4 0,0 0 0,0 4 0,0-4 0,6 7 0,-4-2 0,4 1 0,-6-1 0,0 0 0,0-5 0,0 4 0,0-4 0,6 6 0,-4-1 0,5 8 0,0-5 0,-4 4 0,12 2 0,-13-7 0,13 8 0,-14-10 0,6 1 0,-7-6 0,-5 4 0,4-8 0,-4 3 0,0-5 0,-2 0 0,-5-1 0,1 5 0,-1-4 0,1 5 0,-1-6 0,0 0 0,0 0 0,-4-47 0,-14-2 0,5-10 0,-3-6-492,-8 1 0,-2-3 232,2-16 1,0-4-233,-4-12 0,-2-4 164,7 28 0,0-1 0,0-1 123,0 0 1,-1 0-1,2 3 205,-3-10 0,1 1-492,1-5 0,0 2 439,6 25 1,0 1-182,-1-11 1,1 1 233,-9-37 983,3 24-791,6 19 791,2 18 0,6 10 0,0 11-92,0 2-265,0 5-626,0 46 0,0-15 0,0 40 0,0-18 0,6 16 0,-4 16 0,10-2 0,-4 5 0,6-4-592,-6-1 592,7 20 0,-8-28 0,8 16 0,-1-27 0,-6 7 0,3-9 0,-9 0 0,10 0 592,-11-7-592,5-3 0,-6-7 0,0-1 0,0 1 0,0-7 0,0 5 0,0-5 0,0 7 0,0-1 0,0 1 0,0-1 0,0 1 0,0-7 0,0 5 0,0-5 0,0 0 0,0-1 0,0-7 0,0 0 0,0 0 0,0-1 0,0 8 0,0-6 0,0 6 0,0-7 0,0-5 0,0 3 0,0-8 0,0 3 0,0-5 0,0 5 0,0-3 0,0 3 0,0-5 0,0 0 0,0 6 0,0-5 0,0 5 0,0-6 0,0 0 0,4 0 0,1 0 0,4 0 0,0 0 0,1-4 0,-1-1 0,0-4 0,5 0 0,8 0 0,1 0 0,11 0 0,-11 0 0,11 0 0,-5 0 0,6 0 0,1 0 0,0 0 0,23-11 0,-10 2 0,20-15 0,4 1 0,-16 1 0,-6 3 0,1-1 0,28-6 0,9-7 0,-8 11 0,-6 0 0,0 5 0,9-12 0,-11 13 0,0-5 0,0 6 0,-8 1 0,6-1 0,-16 7 0,16-5 0,-7 5 0,19-7 0,-7 6 0,7-4 0,-9 11 0,-1-11 0,0 11 0,-9-4 0,-9 6 0,-12 0 0,-14 0 0,-3 0 0,-10 0 0,-3 0 0,-59 0 0,-6 0 0,3 0 0,-6 0-492,-4 0 0,-2 0 309,-1 0 0,-3 0 183,-15-4 0,-3-1-492,0 0 0,-2-1 0,-13-8 0,-1-3 367,32 6 1,1 0 0,-2 0 124,-5 0 0,-1 0 0,5-1 0,-9-5 0,3 0-492,-13 2 0,5 0 343,30-1 1,2-1-46,-11 0 0,1-1 194,-30-20 0,12 7 0,27-10 983,9 16-899,3-22 899,15 16 0,-2-15 0,3 2-152,10-1-318,-11-9-513,10 1 0,-5-9 0,6-2 0,1 10 0,1 0 0,1-19 0,-1 20 0,1 0 0,9-21 0,-5-2 0,7-8 0,0 20 0,0 9 0,0 12 0,0 14 0,0 1 0,0 7 0,16 4 0,4 1 0,16 4 0,-1 5 0,9 2 0,-7 5 0,15 0 0,-15 0 0,0 0 0,-3 0 0,-11 0 0,4 5 0,-11 0 0,9 26 0,-12-5 0,10 27 0,-11-8 0,2 8 0,0 9 0,0 3 0,-6-1 0,-2 7 0,-6-16 0,0 16 0,0-16 0,0 7 0,0-8 0,0 8 0,0 12 0,0 12 0,0-9 0,0 4 0,0-6 0,0 1 0,0 7 0,0-19 0,0-2 0,0-16 0,0-3 0,0-7 0,0-7 0,0-2 0,0-6 0,0 0 0,5 0 0,-4-5 0,4-2 0,-5-1 0,4-2 0,0-2 0,9-21 0,-3-2 0,-1-20 0,0 5 0,-1-15 0,4-1 0,2-17 0,0-3 0,1-8 0,-1 0-300,-5 19 0,-1 0 300,6-19 0,-4-3 0,-1-2 0,7-20 0,-7 40 0,-1-2 0,-3 1 0,-1 3 0,2-24 0,-6 27 0,0-2 0,0-31 0,0 3 0,0 26 0,0 5 0,0 22 0,0 8 0,0 7 600,0 6-600,-8 4 0,-3 1 0,-15 4 0,3 0 0,-11 5 0,4 2 0,-5 5 0,-1-1 0,0 1 0,0 5 0,0-4 0,7 9 0,-5-10 0,5 4 0,0-5 0,1 0 0,7-5 0,0-1 0,1-5 0,4 0 0,-3 0 0,8 0 0,-3 0 0,5-4 0,-1-7 0,5 1 0,-4-10 0,3 4 0,-5-5 0,5 5 0,-3-3 0,4 8 0,-1-9 0,-2 10 0,7-5 0,-8 1 0,8 3 0,-4-9 0,1 10 0,3-5 0,-3 7 0,9 44 0,1-13 0,19 41 0,4-12 0,11-8 0,15 39 0,-19-38 0,24 32 0,-17-29 0,9 11 0,-4-9 0,2 0 0,-10-17 0,0-2 0,-6-7 0,-5-2 0,0 1 0,5-5 0,-12 2 0,12-2 0,-4 4 0,5 2 0,-6-1 0,-1-1 0,-1 0 0,-4-5 0,4 4 0,-6-5 0,0 5 0,0 0 0,0 0 0,0-1 0,6 3 0,-4-2 0,11 2 0,-5 0 0,7 0 0,-1 1 0,1-6 0,-1 5 0,-5-11 0,4 11 0,-5-11 0,6 11 0,1-10 0,-7 3 0,5 1 0,-5-4 0,0 3 0,5-4 0,-11-1 0,4 4 0,-6-3 0,-5 2 0,4 1 0,-10-4 0,5 8 0,-6-8 0,1 8 0,0-8 0,0 8 0,0-3 0,-4 5 0,-2 0 0,-4 0 0,0 0 0,0-6 0,0 5 0,0 5 0,0-2 0,0 7 0,-15-7 0,1-2 0,-13 1 0,-1 0 0,-1 1 0,-7 0 0,-7 2 0,5-1 0,-13 3 0,5-8 0,1-1 0,1-5 0,8-1 0,7-1 0,1-5 0,13 3 0,0-8 0,71-14 0,-12-4 0,10 4 0,4-1 0,18-7 0,17-2-672,-7 6 672,-38 1 0,1 1 0,47-3 0,-48 3 0,0 0 0,38-2 0,8-6 0,-8 7 0,-33 4 0,2 0 0,0 2 0,0 1 0,37-15 0,-40 16 0,-2 0 0,28-7-54,8-1 54,-12 2 0,-12 0 0,-23 6 0,2-3 0,-23 10 0,3-5 670,-12 6-670,0 0 56,-56 0-56,-5 0 0,-3 0 0,-7 0-492,1 0 0,-1 0 404,-1 1 1,0-2 87,8-1 0,-3-2 0,-21-2 0,0 1-492,17 1 0,0-1 163,-29-9 1,2 1 328,35 12 0,1-2 0,-34-14 0,5-2-726,11 2 726,-2 0 0,1-2 0,-5-11 0,-9-1 0,2-6-222,17 0 222,2-14 0,15 7 0,-1-12 983,16-1-962,0-1 962,12-13-320,-2 15 167,16-15-830,-9 16 268,10-7-268,1 8 0,-5 1 0,5 8 0,0 8 0,2 3 0,5 11 0,0 1 0,0 7 0,0 6 0,0 0 0,11 4 0,16 1 0,22 4 0,26 0 0,22 0-492,-36 4 0,2 1 187,5-1 0,2 2 305,5 2 0,0 3 0,0 2 0,1 1 0,-1-4 0,0 1 0,1 6 0,-1 1 0,0-7 0,0-1 0,2 8 0,-3-1 0,-15-7 0,-2-1-390,9 5 0,-3-2 390,26 4-302,9 6 302,-15-5 0,-19 4 0,-10-8 0,-17-1 983,-10-1-464,-11-1 313,-2-1-832,-5 0 342,-4 0-342,-32-4 0,-13-1 0,-43-4 0,-14 7-492,42-5 0,-1-2 270,-10 4 1,-3 0 221,-6-3 0,-2-2-492,-6 1 0,-2 0 62,-10 0 1,-3 0 101,31 0 0,1 0 0,-1 0-164,-33 0 0,3 0 332,16 0 1,3 0-333,1 0 0,4 0 294,16 0 0,2 0 524,-3 1 0,2-2-326,-42-12 983,23 4-446,21-16 446,17 11 0,15-1 0,7 5 0,6 0-150,4 1-833,1 0 0,4 0 0,0-1 0,0 1 0,0-5 0,17-10 0,30-12 0,-6 9 0,5-2-492,20-3 0,7-2 0,7-11 0,5-1 164,-16 17 0,3 0 0,2-1 0,2-7 0,2-2 0,2 2 0,8 3 0,3 2 0,2 0 82,-19 4 0,1 0 0,1-1 0,0 3 0,2 2 0,2 2 0,-1 0 0,1 1 0,-1-2 0,0 1 0,0 0 0,0 1 0,0 2 0,0 0 0,-1 1 0,-2-1 168,19-5 1,-3-1 0,-4 3-251,-18 5 0,-4 2 0,0-1 175,31-9 1,-4 1 386,-29 9 1,-2 2-235,2-1 0,-2 0 491,-5 1 1,-4 1 491,14-2 0,-15 1 0,-28 6 0,-3 2 0,-12 1 0,-4-1 0,-17-9 0,-24 8 0,-21-10-944,6 11 0,-5 0-531,-7-3 0,-5-1 13,-21-2 1,-5 1 150,28 3 0,-1 0 0,-1 0 0,-10 2 0,-1 2 0,3-1-159,-8-1 1,1 1 158,15 3 0,-2 1 0,4 1-4,-7-1 0,2 0-85,-7 0 1,0 0 416,8 0 0,3 0 0,-31 0 983,24 0-593,19 0 593,18-5 0,10 4 0,11-4 0,2 5 0,5 0 0,46 5-891,2 3-92,35 5 0,7 2 0,7 0-492,-28-2 0,4 0 64,10 1 0,3 2 428,8 3 0,-2 1 0,-11-5 0,0-1 0,8 1 0,-2-2-492,-20-4 0,-2-1 475,6 1 1,-1 0 16,-6-1 0,-2 0 0,24 1 0,-13-2 0,-13-7 0,-13 0 983,13 0-227,3 7-756,11-6 0,18 13 0,-7-6 0,7 7 0,-10-6 983,-8 3-848,-11-11-135,-11 5 0,-14-6 0,-1 0 0,-12 0 0,-2 0 0,-9-3 0,-23-25 0,3 8 0,-28-27 0,11 15 0,-16-10 0,-2-6 0,-9 2 0,10-1 0,-7-3 0,7 1 0,-10-3 0,0-5 0,3 19 0,-2-11 0,2 13 0,0 5 0,8 0 0,4 17 0,15-3 0,-5 11 0,11 1 0,-4 0 0,6 4 0,-7-4 0,-1 5 0,-1 0 0,3 0 0,6 0 0,0 0 0,5 0 0,1 0 0,6 0 0,4 8 0,1 2 0,4 4 0,0-1 0,0-4 0,0 5 0,5 2 0,1 11 0,5 2 0,2 15 0,-1-7 0,1 14 0,0 4 0,6 0 0,-4-1 0,3-10 0,-6-15 0,-6-2 0,-1-11 0,-5-2 0,0-4 0,-8-5 0,-17-1 0,-13-4 0,-34 0 0,-17 0-492,36 0 0,-4 0 298,-9 0 1,-3 0 193,-6 0 0,-2 0-492,-6 0 0,-2 0 0,-13-1 0,-2 2 370,34 1 0,-2 2 1,1-1 121,0 1 0,-1 0 0,3 0 0,-16 2 0,2-1-492,-1 0 0,2-1 469,20 1 0,3-2 23,-8-2 0,2 0-130,-36 7 130,14-8 0,18 0 983,11 0-846,10 0 846,8 0 0,1 0 0,-9 0-357,6 0-457,-5 0-169,7 0 0,0 0 0,7 0 0,7 0 0,7 0 0,6 0 0,48 0 0,22 0 0,10 0 0,11 0-328,-16 0 0,3 0 0,5 0 0,20-2 0,6 1 0,3 4 82,-15 3 0,1 4 0,3 1 0,3 0 49,-8-2 0,2 0 1,2 1-1,2 1 0,1 1 33,-7 1 0,1 2 0,1 1 0,2 1 0,1 0 0,0-1 23,-5 0 1,2 1-1,0 0 1,1 0-1,0 0 1,1 0-1,0-1 0,2 0 1,0-1-1,0 0 1,1-1-1,1 1 1,-1 1-1,1 0 18,-7 0 0,-1 1 0,1 1 0,1 0 0,-1 0 0,1 0 0,0-1 0,0-1 0,-1-1 0,1-1 0,0 0 0,0-1 0,1 0 0,-1 0 0,1 1 0,0 1 0,3 2 0,0 0 0,1 1 0,-1 1 0,1 0 0,0-1 0,0-1 0,0 0 0,0-2 0,-1-1 0,1 0 0,0-1 0,0 1 0,-1-1 0,1 2 0,-1 0 0,1 2 0,-1 0 0,0 1 0,0 1 0,-1-1 0,1 0 0,-1 0 0,0-2 0,-2-1 0,0-1 0,-1 0 0,1 0 0,-1-1 0,0 0 0,-1 1 0,1 0-18,10 3 1,1 1-1,1 0 1,-2 0-1,-1-1 1,-2 0-1,-4-1-23,-4-2 0,-4 0 0,-1-2 0,-2 1 0,1 0 0,1 0 0,8 2 0,2 1 0,1 0 0,-2 0 0,-7-1 0,-9-2 249,7 1 1,-10-2-1,4 1-85,7 2 0,6 1 0,-1 1 0,-9-3 491,11 3 1,-6-2-125,4 1 0,-3 0 124,-20-3 1,-8 0 491,9 1 0,-26-6 0,-21 1 0,-27-8 0,-59 3-492,1-4 1,-11 0-165,5 0 1,-4 0 0,-5 0-1,-14 1 1,-4 0 0,-4-3-574,15-3 0,-1-1 0,-3-2 0,-1 2 49,12 2 0,-1 1 1,-2 0-1,0-1 0,-1-2 0,-6-3 0,-1-1 1,0-2-1,-2 0 0,-1 1 33,12 1 0,-2 0 0,-1-1 0,0 1 0,1 0 0,0-1-33,-14-1 0,0 0 1,1 0-1,0-1 0,-1 0 33,15 1 0,-1 0 0,1-1 0,-1 0 0,0 1 0,1 0-33,-13 0 0,0 0 1,0 0-1,1 0 0,-1 1 0,-1-1 0,0 1 1,0-1-1,2 0 0,4 1-49,-2-3 0,3 1 0,2-1 0,-4 2 49,8 3 0,-4 0 1,0 1-1,2-1 0,4 0-49,0-2 0,6-2 0,-1 1 0,-1 1 193,-12 1 1,-1 0 0,-2 0 0,3 0 171,5-2 1,2-1-1,0-1 1,2 1-120,-19-3 0,3-1 0,1 1 327,7 3 1,1 1 0,6 0-98,-14-3 1,5 0 260,2 0 1,7 2 491,-10-5-492,36 5 1,2 1 491,-21-3 0,27 2 0,13 6 0,19-2 0,6 4 0,80-8-492,-11 9 1,13 2-738,6 0 0,13-1 0,7 1 0,1 1 49,-10 0 0,3 1 1,2 0-1,1 0 0,2 1 33,-10-1 0,0 0 0,1 0 0,2 0 0,5 0 0,6 0 65,-15 0 1,5 0 0,4 0-1,3 0 1,3 0 0,0 0-1,0 0 1,-1 0 0,-1 0-1,-4 0-11,1 0 1,-2-1 0,0 1 0,-1 0-1,-1 0 1,0 0 0,2 0 0,0 0-1,1 1 11,-4-1 1,2 1 0,0 0-1,0 0 1,1 1 0,0-1-1,0 1 1,0-1 0,0 1-1,-1-1 0,1 1 1,1 0 0,1-1-1,0 1 1,-1 0 0,0 0-1,-2 0 1,-1 1 0,-3-1-1,-4 1-42,13 1 1,-4 1-1,-3 0 1,-2 0-1,0 0 1,-1 0-1,2 0 0,0-1 1,-1 1-1,0 0 1,0-1-1,0 1 1,0 0-1,1-1 0,2 1 1,2 1-1,1-1 1,-1 0-1,-1 0 1,-4-1-1,-5 0-56,4 0 0,-5-1 1,-3-1-1,-1 1 0,0 0-29,15 1 0,-1 0 1,-1 0-1,-1-2 471,2-1 1,2-1 0,-5-1 0,-11 1-232,8 0 0,-6 0 477,17 0 1,-3 0-1,-29 0 1,-8 0 491,9 0 0,-21 0 0,-24 0 0,-7 0 0,-14 0 0,-52 0 0,-48 0-656,38-5 1,-9-2 0,-4-3-44,-13-1 1,-6-3 0,-9-2-449,24 2 0,-8-2 0,-3-1 0,-2 0 0,1 0 0,5 1-33,-1 0 0,4 1 1,0 0-1,-2-1 0,-7 1 56,2 1 1,-6-1-1,-4 0 1,-2 0-1,1 0 1,1 0-1,4 2-23,0-1 0,3 0 0,1 1 0,0 0 0,-1 0 0,-3 1 23,4 0 1,-1 2-1,-2-1 1,-1 1-1,0 0 1,0 0-1,0 0 0,-1 0 1,-1-1-1,0 1 1,-1-1-1,1 1 1,1 1-1,1 0 0,4 1 1,-1 0-1,1 0 1,1 1-1,1 0 1,2 1-1,4 1-56,-12 0 0,5 1 1,2 1-1,0 0 0,-2-1 33,7 0 0,-3-2 0,-1 1 0,2 0 0,3 0 0,6 2-164,-29 2 0,8 1 0,0-2 82,20-3 0,0-1 0,1 0 0,1 2 573,-15 3 1,2 1 0,7-1-314,-1-8 1,6 1 476,-5 7 1,3 0-1,13-7 1,6 0 491,-16 7 0,28-11 0,16 11 0,17-3 0,9-1 0,94-9-492,-19 10 1,13 1-657,-12 0 0,7-1 1,6 0-1,0 2 165,9 1 0,4 1 0,2 0 0,3 1-164,-22-1 0,3 0 0,1 0 0,1 0 0,2 0 0,1 0 0,8 0 0,2 0 0,1 0 0,1 0 0,1 0 0,1 0 23,-10 0 1,1 0-1,0 0 1,2 0-1,-1 0 1,2 0-1,-1 0 18,-6 0 0,1-1 0,2 1 0,-1 0 0,0 0 0,-2 0 0,-2 0 0,-2 1-41,7 0 0,-4 0 0,-2 0 0,-1 1 0,1 1 0,3 0 0,8 0 0,4 2 0,0 0 0,-1 1 0,-3-1 0,-6 1-82,10 1 0,-6 0 0,-3 1 0,0 1 0,-2 0 0,-1 2 0,-2-1 0,-1-1 20,-6-2 1,-1-1 0,-4 0 0,-5 0 225,19 3 0,-7 1 491,0 0 1,-5-1-1,-16 0 1,-7-1 491,10 0 0,-32 2 0,-15-5 0,-17 4 0,-68 5-492,-1-5 1,-13-1-413,0 0 0,-8 0 1,-7-1-80,21-3 0,-5-1 0,-2-1 0,-2 0 0,0 1-197,-6 0 0,0-1 1,-2 1-1,-2-1 0,-1 0 33,5-1 0,-1-1 0,-1 0 0,-1-1 0,-1 1 0,0 0 0,-3 0 0,0 0 0,-1 0 0,0 0 0,0 0 0,0 0 0,-2 0 0,0 0 0,-1 0 0,2 0 0,1 0 0,4 0-33,-2 0 0,4 0 1,1 0-1,0 0 0,-1 0 0,-6 0 0,-3 0 1,1 0-1,6 0 0,11 0-131,8 0 0,9 0 0,-4 0 82,-10 0 0,-8 0 0,1 0 0,11 0-246,-10 0 0,6 0 983,-17 0 1,3 0-25,29 0 0,8 0 516,-17 0 0,27 0 0,18 0 0,31 0 0,65 0-492,6 0 1,15 0-251,2 0 0,9 0 0,5 0-241,-11 0 0,4-1 0,4 1 0,3 1-164,-19 0 0,3 2 0,2-1 0,1 1 0,2 0 0,0 0 23,-8-1 1,0 1-1,2-1 1,0 0-1,1 1 1,1 0-1,-1 2 0,7 0 1,1 2-1,1 0 1,0 1-1,-1 0 1,-3-1-1,-2 0-23,-3-1 0,-3 0 0,-2-1 0,0 0 0,0 1 0,2 0 0,9 1 0,2 1 0,0 0 0,0 1 0,-4-1 0,-5-1-82,10 0 0,-5 0 0,-4-1 0,2 0 0,-1-1 0,1-1 0,-1 0 0,-2 0 0,-2 0 0,-1 0 0,-3-1 0,-7-1 586,23-2 1,-7 0-341,7 0 0,-3 0 0,-16 0 0,-8 0 983,12 0 0,-19 0 0,-33 0 0,-6 0 0,-9 0 0,-16-11 0,-22-18 0,-29-27-492,14 20 1,-4-3-1,-12-11 1,-3-2-1,-3 5 1,1 0-1,8 2 1,1 0-752,-6 0 0,2 2 260,13 10 0,0 0 0,-10-7 0,-1 2 0,8 8 0,-1 2-154,-3-2 0,1 2 154,-28-10 0,-1-6 0,5 13 0,5-5 0,-6 7 0,8 6 0,11-2 0,11 11 983,7-3-344,12 6 344,3 1-872,11 5 246,1-4-357,4 5 0,-3-5 0,4 1 0,-6-6 0,-4-2 0,-2 0 0,-1-4 0,-4-3 0,9 1 0,-9-1 0,9 3 0,-3 8 0,10-2 0,-4 5 0,8 0 0,-3-1 0,4 1 0,0 1 0,12 3 0,0 1 0,35 4 0,3 0 0,33 0 0,14 0-492,-42 0 0,1 0 405,4 0 0,2 0 87,5 0 0,1 0 0,0 1 0,2-2-492,5-3 0,0 0 238,0 3 0,1 0 254,-1-4 0,0 1 0,1 4 0,-1 0 0,0 1 0,0-2 0,1-3 0,-1 0 0,-5 3 0,-2 0 0,-11-3 0,-1-1-266,3 1 1,-2 0 265,32 3 0,-35-4 0,0 2 0,32 3-104,-3 0 104,-19-6 983,-9 4-936,-4-4 936,-13 6-441,-2 0 64,-2 0-606,-4 0 124,5 0-124,1 0 0,0 0 0,7 0 0,-5 0 0,13 0 0,-14 0 0,14 0 0,-5 0 0,7-6 0,0 5 0,0-5 0,9 6 0,2 0 0,9 0 0,1 0 0,-1 0 0,-3 0 0,3 0 0,-3 0 0,3 0 0,-11 0 0,9 0 0,-19 0 0,3 0 0,-12 0 0,-14 0 0,-7 0 0,-7 0 0,-6 0 0,0 0 0,-38 0 0,8 0 0,-41 0 0,8 0 0,-21 0 0,-22 0-451,17 0 451,28 0 0,1 0 0,-27 0 0,-8-7 0,12 6 0,19-6 0,12 2 0,14 4 0,1-5 0,7 6 451,0-4-451,0 2 0,-7-2 0,-1 4 0,-15 0 0,7-6 0,-15 5 0,7-4 0,-1 5 0,-5 0 0,13 0 0,-5 0 0,7 0 0,0 0 0,1 0 0,5 0 0,-4 0 0,5 0 0,-7 0 0,-7 0 0,5 0 0,-13 0 0,13 0 0,-13 0 0,5 0 0,1 0 0,-7 0 0,7 0 0,-8 0 0,-1 0 0,9 0 0,-6 0 0,5 0 0,1 0 0,1 0 0,0 0 0,7 0 0,-7 0 0,15 0 0,-5 0 0,-11 0 0,12 0 0,-18 0 0,22 0 0,-6 0 0,5 0 0,-4 0 0,11 0 0,-11 0 0,12 0 0,-6 0 0,7 0 0,0 0 0,-7 0 0,6 0 0,-13 0 0,13 0 0,-6 0 0,1 0 0,4 0 0,-11 0 0,11 0 0,-11 0 0,11 0 0,-11 0 0,11 0 0,-11 0 0,11 0 0,-4 0 0,11 0 0,-8 0 0,13 0 0,-13 0 0,14 0 0,-5 0 0,1 0 0,-2 0 0,-5 0 0,0 0 0,-7 0 0,6 0 0,-5 0 0,6 0 0,0 0 0,0 0 0,5-4 0,2 3 0,5-3 0,-1 4 0,1 0 0,0-4 0,0 3 0,45-4 0,-6 5 0,40 0 0,-17 0 0,19 0 0,5 8-689,19-7 689,-42 3 0,0-1 0,45-3 0,-32 4 0,-2 1 0,18-3 0,-19 2 0,-1 0 0,17-4 0,18 0 0,-15 7 0,-19-6 0,7 6 0,-15-1 0,6-5 0,-9 5 0,31 2 0,-5-6-432,-26 2 0,2 0 432,-1-4 0,0 0 0,1 0 0,0 0 0,-4 0 0,-1 0 165,3 0 1,-1 0-166,34 0 0,0 0 0,8 0 0,-27 0 0,14 0 0,-17 0 0,0 0 0,7 0 0,-6 0 0,8 0 0,0 0 0,10 0 0,-7 0 0,-1 0 878,-4 0-878,-24 0 344,13 0-344,-29 0 0,11 0 0,-19 0 0,4 0 0,-6 0 0,0 0 0,0 0 0,-5 0 0,-2 0 0,-5 0 0,0 0 0,0 0 0,0 0 0,1 0 0,8 0 0,-1 0 0,8 0 0,-4 0 0,-1 0 0,8 0 0,1 0 0,0 0 0,5 0 0,-5 0 0,7 0 0,-7-5 0,5 4 0,-5-4 0,7 0 0,-7 3 0,5-3 0,-5 5 0,7-5 0,-1 3 0,1-3 0,-7 5 0,5 0 0,-5-5 0,7 3 0,0-3 0,-1 5 0,1 0 0,0-5 0,-1 3 0,1-3 0,-7 0 0,14 4 0,-11-9 0,6 9 0,-4-4 0,-11 0 0,11 4 0,-5-4 0,7 5 0,-1 0 0,-6 0 0,5 0 0,-6 0 0,7 0 0,0 0 0,0 0 0,-6 0 0,5 0 0,-11 0 0,11 0 0,-12 0 0,6 0 0,-7 0 0,6 0 0,2 0 0,1 0 0,4 0 0,-12 0 0,12 0 0,-11 0 0,4 0 0,-6 0 0,-5 0 0,2 0 0,-8 4 0,3-3 0,-5 3 0,13-4 0,2 0 0,20 0 0,3 0 0,16 0 0,-7 6 0,16-4 0,-16 3 0,7-5 0,-16 0 0,-3 0 0,-14 0 0,-6 0 0,-9 0 0,-5 0 0,0 0 0,0 0 0,0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49.236"/>
    </inkml:context>
    <inkml:brush xml:id="br0">
      <inkml:brushProperty name="width" value="0.35" units="cm"/>
      <inkml:brushProperty name="height" value="0.35" units="cm"/>
      <inkml:brushProperty name="color" value="#FFFFFF"/>
    </inkml:brush>
  </inkml:definitions>
  <inkml:trace contextRef="#ctx0" brushRef="#br0">0 68 24575,'34'0'0,"-3"0"0,-11 0 0,-4 0 0,4 0 0,-10 0 0,4 0 0,-4 0 0,-1 0 0,0 0 0,-1 0 0,4 0 0,-3 0 0,3 0 0,-3 4 0,-1 0 0,0 1 0,1 3 0,-1-3 0,1 0 0,-1 2 0,1-6 0,-1 3 0,1-4 0,6 0 0,-5 0 0,10 0 0,-5 0 0,6 0 0,-5 0 0,4 0 0,-10 0 0,4 0 0,1 0 0,-5 0 0,4 0 0,1 0 0,-5 0 0,5 0 0,-6 0 0,0 0 0,0 0 0,0 0 0,5 0 0,-3 0 0,3 0 0,1 0 0,-5 0 0,10 0 0,-10 0 0,4 0 0,-4 0 0,-1 0 0,0 0 0,0 0 0,0 0 0,5 0 0,2 0 0,0 0 0,3 0 0,-3 0 0,5 0 0,0 0 0,0 0 0,-6 0 0,5 0 0,-10 0 0,10 0 0,-10 0 0,10 0 0,0 0 0,-3 0 0,6 0 0,-12 0 0,3 0 0,-5 0 0,5 0 0,-3 0 0,3 0 0,0 0 0,-3 0 0,8 0 0,-8 0 0,9 0 0,-10 0 0,10 0 0,-10 0 0,4 0 0,1 0 0,-5 0 0,4 0 0,-4 0 0,-1 0 0,5 0 0,-4 0 0,5 0 0,-1 0 0,-3 0 0,8 0 0,-3 0 0,-1 0 0,5 0 0,0 0 0,2 0 0,3 0 0,-4 0 0,6 0 0,-4 0 0,4 0 0,-6 0 0,0 0 0,0 0 0,0 0 0,0 0 0,0 0 0,-6 0 0,11 0 0,-8 0 0,9 0 0,-6 0 0,6 0 0,-4 0 0,4 0 0,-6 0 0,-5 0 0,3 0 0,-8 0 0,3 0 0,-5 0 0,0 0 0,1 0 0,-1 0 0,5 0 0,-3 0 0,8 0 0,-9 0 0,9 0 0,-8 0 0,3 0 0,0 0 0,6 0 0,2 0 0,3 0 0,2 0 0,-4 0 0,11 0 0,-5 0 0,0 0 0,-2 0 0,-6 0 0,-5 0 0,4 0 0,-10 0 0,10 0 0,-5 0 0,1 0 0,3 0 0,-3 0 0,0 0 0,3 0 0,-3 0 0,0 0 0,-2 0 0,1 0 0,-5 0 0,10 0 0,-1 0 0,3 0 0,3 0 0,-4 0 0,0 0 0,0-5 0,0 4 0,0-4 0,0 0 0,-6 4 0,5-3 0,-10-1 0,5 4 0,-1-3 0,-3 4 0,3-4 0,-5 3 0,5-3 0,-3 4 0,3 0 0,1-5 0,-5 4 0,4-8 0,1 8 0,-5-3 0,10 4 0,-5-4 0,1 2 0,4-7 0,-10 8 0,10-9 0,-10 9 0,9-4 0,-9 1 0,3 3 0,-4-3 0,0 4 0,0 0 0,0 0 0,0 0 0,0 0 0,1 0 0,-1 0 0,0 0 0,0 0 0,5 0 0,-3-4 0,3 3 0,0-3 0,-3 4 0,8 0 0,-8 0 0,3 0 0,-5 0 0,0 0 0,1 0 0,-1 0 0,0 0 0,0 0 0,0 0 0,0 0 0,0 0 0,0 0 0,0 0 0,1 0 0,-2 0 0,1 3 0,-1 2 0,1 3 0,0-3 0,0 3 0,5-7 0,1 7 0,0-2 0,11-1 0,-8 4 0,9-3 0,-6 4 0,0-4 0,-1 3 0,1-8 0,0 9 0,0-9 0,0 8 0,0-8 0,0 8 0,6-7 0,-4 7 0,4-8 0,1 9 0,-6-9 0,12 10 0,-5-10 0,7 10 0,0-10 0,-7 4 0,5-5 0,-5 0 0,0 0 0,-2 0 0,1 0 0,-6 0 0,6 0 0,-1 5 0,-4-3 0,4 3 0,-6-5 0,0 0 0,0 0 0,-5 0 0,3 0 0,-3 0 0,5 0 0,-5 0 0,3 0 0,-3 0 0,5 0 0,-6 0 0,5 0 0,-4 0 0,11 0 0,-4 0 0,4 0 0,1 0 0,-6 0 0,12 0 0,-11 0 0,4 0 0,-6 0 0,0 0 0,-5 0 0,3 0 0,-8 0 0,3 0 0,-5 0 0,0 0 0,1 0 0,-2 0 0,-32 0 0,11 0 0,-34 0 0,18-5 0,-7 3 0,1-8 0,-1 3 0,7 0 0,-6-3 0,13 8 0,-6-8 0,7 9 0,5-3 0,-4 4 0,10 0 0,-5-5 0,1 4 0,-2-3 0,0 0 0,-3 3 0,3-3 0,-5-1 0,0 4 0,0-4 0,0 5 0,-7 0 0,5-4 0,-11 3 0,11-4 0,-4 5 0,-1 0 0,5 0 0,-4 0 0,11 0 0,-4 0 0,10 0 0,-5 0 0,1 0 0,4 0 0,-4 0 0,5 0 0,-1 0 0,1 0 0,0 0 0,0 0 0,-1 0 0,2 0 0,-2 0 0,-4-5 0,4 4 0,-5-4 0,6 5 0,0 0 0,1-4 0,37 0 0,-15-1 0,38 1 0,-15 4 0,8 0 0,9 0 0,8 0 0,2 0 0,9 0 0,0 0 0,-8 0 0,5-7 0,-14 6 0,6-6 0,-9 7 0,-8 0 0,-1 0 0,-1 0 0,-12 0 0,11 0 0,-20 0 0,6 0 0,-1 0 0,-4 0 0,4 0 0,-6 0 0,0 0 0,7 0 0,-6 0 0,12 0 0,-5 0 0,1 0 0,4 0 0,-12 0 0,6 0 0,-1 0 0,-4 0 0,4 0 0,-6 0 0,-5 0 0,3 0 0,-8 0 0,8 0 0,-8 0 0,3 0 0,-5 4 0,5-3 0,-3 3 0,9-4 0,-5 5 0,6-4 0,0 4 0,0-5 0,6 5 0,-4-4 0,11 5 0,-11-6 0,11 5 0,-12-4 0,6 4 0,-1-5 0,2 6 0,0-5 0,5 4 0,-5-5 0,7 0 0,7 0 0,3 0 0,-1 5 0,30 3 0,-24-2 0,26 0 0,-32 0 0,-2-5 0,-7 4 0,7-5 0,-5 0 0,5 0 0,-7 0 0,-7 0 0,5 0 0,-11 0 0,4 0 0,-11 0 0,-2 0 0,-5 0 0,0 0 0,0 0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22.158"/>
    </inkml:context>
    <inkml:brush xml:id="br0">
      <inkml:brushProperty name="width" value="0.35" units="cm"/>
      <inkml:brushProperty name="height" value="0.35" units="cm"/>
      <inkml:brushProperty name="color" value="#FFFFFF"/>
    </inkml:brush>
  </inkml:definitions>
  <inkml:trace contextRef="#ctx0" brushRef="#br0">0 102 24575,'46'0'0,"0"0"0,-17 0 0,7 0 0,0 0 0,-1 0 0,-6 0 0,5 0 0,-11 0 0,4 0 0,-11 0 0,4 0 0,-10 0 0,4 0 0,-5 0 0,0 0 0,0 4 0,3-4 0,9 4 0,6 1 0,8-3 0,8 9 0,-9-10 0,17 5 0,-14-6 0,6 5 0,-7-3 0,-7 3 0,-2-5 0,-11 0 0,-2 0 0,-5 4 0,1-3 0,-1 3 0,-1-1 0,1 2 0,-1-1 0,0 0 0,1-4 0,5 0 0,2 0 0,11 0 0,10 0 0,1 0 0,5 0 0,-7 0 0,0 0 0,-7 0 0,-2 0 0,-11 0 0,-2 0 0,-5 0 0,0 0 0,1 0 0,-2 0 0,10 0 0,-2 4 0,15-2 0,6 2 0,0-4 0,7 0 0,-9 0 0,1 0 0,-7 0 0,-1 0 0,-13 0 0,0 0 0,-6 4 0,0-3 0,-34 3 0,12-4 0,-34 0 0,18 0 0,-1 0 0,-4 0 0,12 0 0,-12 0 0,11-4 0,-5 2 0,1-8 0,4 9 0,-5-9 0,13 9 0,-5-8 0,9 7 0,-3-6 0,5 6 0,-1-2 0,1 4 0,0 0 0,0-3 0,1 2 0,-1-3 0,0 0 0,-1-2 0,1 1 0,0-3 0,1 3 0,-2 0 0,2 1 0,-1 4 0,-3 0 0,3 0 0,-3 0 0,4 0 0,-1 0 0,-3 0 0,3-4 0,-4 0 0,8-5 0,-3 4 0,31 1 0,-17 4 0,23 0 0,-20 0 0,0 0 0,12 0 0,3 0 0,11 0 0,9 0 0,10 0 0,1 0 0,16 0 0,-7 0 0,1 0 0,-3 0 0,-9 0 0,0 0 0,-14 0 0,-4 0 0,-14 0 0,-5 0 0,-2 0 0,-5 0 0,0 0 0,0 0 0,3 0 0,-3 0 0,3 0 0,-4 0 0,6 0 0,1 0 0,13 0 0,1 0 0,6 6 0,1-5 0,-7 4 0,4-5 0,-4 0 0,-2 0 0,-4 0 0,-9 0 0,-5 0 0,0 0 0,0 0 0,-1 4 0,4-3 0,-2 7 0,7-7 0,5 3 0,8-4 0,-1 0 0,5 0 0,-5 0 0,6 0 0,-5 0 0,-3 0 0,-11 0 0,-2 0 0,-5 0 0,0 0 0,0 0 0,0 0 0,9 0 0,5 0 0,9 0 0,4 0 0,7 0 0,-5 0 0,13 0 0,-13 0 0,13 0 0,-14 0 0,7 0 0,-15 0 0,-2 0 0,-6 0 0,-5 0 0,-2 0 0,1 0 0,-5 0 0,4 0 0,-5 0 0,6 0 0,-5 0 0,10-5 0,-4 4 0,4-9 0,1 9 0,-5-3 0,4-1 0,-10 4 0,4-4 0,-5 1 0,1 3 0,-1-3 0,0 4 0,0 0 0,3 0 0,3 0 0,10 0 0,4 0 0,7-6 0,7 5 0,-5-10 0,5 10 0,-7-4 0,-7 0 0,-7 4 0,-2-4 0,-10 5 0,4 0 0,-5 0 0,0 0 0,11 0 0,-3 0 0,15 0 0,-3 0 0,6 0 0,0 0 0,1 0 0,-7 0 0,-2 0 0,-11 0 0,-2 0 0,-4 0 0,-1 0 0,0 0 0,0 0 0,0 0 0,3 0 0,9 0 0,0 0 0,13 0 0,-5 0 0,7 0 0,7 0 0,-5 0 0,-1 0 0,-3 0 0,-12 0 0,6 0 0,-7 0 0,0 0 0,0 0 0,-6 0 0,11 0 0,-8 0 0,9 0 0,1 0 0,-6 0 0,6 0 0,-7 0 0,-1 0 0,1 0 0,-5 0 0,4 0 0,-5 0 0,6 0 0,0 0 0,0 0 0,0 0 0,0 0 0,-5-9 0,-1 7 0,-6-8 0,0 10 0,1 0 0,9 0 0,12 0 0,21 0 0,23 0 0,1 0 0,17 0-501,-7 0 501,0 0 0,-11 0 0,-21 0 0,-17 0 0,-10 0 0,-11 0 0,-2 0 0,-4 0 0,-2 0 0,1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3:02.715"/>
    </inkml:context>
    <inkml:brush xml:id="br0">
      <inkml:brushProperty name="width" value="0.35" units="cm"/>
      <inkml:brushProperty name="height" value="0.35" units="cm"/>
      <inkml:brushProperty name="color" value="#FFFFFF"/>
    </inkml:brush>
  </inkml:definitions>
  <inkml:trace contextRef="#ctx0" brushRef="#br0">11094 83 24575,'36'0'0,"5"0"0,-4 0 0,12 0 0,-4 0 0,18 0 0,-16 0 0,5 0 0,-8 0 0,-7 0 0,0 0 0,-9 0 0,-7 0 0,-6 0 0,0 0 0,-6 0 0,0 0 0,3 0 0,-3 0 0,9 0 0,4 0 0,1 0 0,11 0 0,-5 0 0,6 0 0,8 0 0,-5 0 0,5 0 0,-7 0 0,0 0 0,-7 0 0,5 0 0,-12 0 0,1 0 0,-4 0 0,-8 0 0,3 0 0,-5 0 0,0 0 0,0 0 0,4 0 0,-4 0 0,16 0 0,-8 0 0,17 0 0,-5 0 0,15 0 0,1 0 0,17 0 0,-7 0 0,7 0 0,-9 0 0,-7 0 0,-3-5 0,1 3 0,-7-3 0,0 5 0,-3 0 0,-5-5 0,0 4 0,-1-5 0,-7 6 0,6 0 0,-4 0 0,4 0 0,-6 0 0,7 0 0,-6 0 0,12 0 0,-11 0 0,4 0 0,1-5 0,-6 4 0,6-5 0,-1 6 0,-4 0 0,11 0 0,-5 0 0,0 0 0,5-5 0,-11 4 0,4-5 0,-6 2 0,0 2 0,0-2 0,-6 4 0,5 0 0,-4 0 0,5 0 0,0 0 0,6 0 0,2 0 0,15 0 0,-7-6 0,7 5 0,-1-4 0,-5 5 0,5 0 0,-7 0 0,-1-5 0,1 3 0,0-3 0,-1 5 0,1 0 0,-1 0 0,9 0 0,1 0 0,8 0 0,-8 0 0,7 0 0,-7 0 0,0 0 0,-1 0 0,-1 0 0,-5 0 0,4 0 0,-7 0 0,16 0 0,-11 0 0,20 0 0,-6 0 0,11 0 0,8 0 0,-9 0 0,7 0 0,-16 0 0,31 0 0,-27 0 0,10 0 0,-26 0 0,-7 0 0,0 0 0,-7 0 0,-2 0 0,-6 0 0,0 0 0,-5 0 0,3 0 0,-8 0 0,3 0 0,-5 0 0,0 0 0,0 4 0,5-3 0,1 3 0,20-4 0,-4 5 0,20-3 0,-5 3 0,16 1 0,-7-4 0,16 4 0,-16 0 0,7-4 0,-9 4 0,-7-6 0,-3 5 0,-7-4 0,-7 5 0,-2-6 0,1 5 0,-6-4 0,6 4 0,-7-5 0,6 0 0,2 6 0,7-5 0,0 4 0,7 1 0,-5-5 0,5 5 0,-14-1 0,5-4 0,-11 4 0,11-5 0,-12 4 0,6-2 0,-7 2 0,0-4 0,-1 0 0,1 5 0,7-4 0,-6 4 0,12 0 0,-11-4 0,4 9 0,-6-9 0,0 4 0,0-5 0,0 0 0,0 0 0,-5 0 0,-2 0 0,-5 0 0,0 0 0,0 0 0,0 0 0,0-4 0,-5-4 0,0-1 0,-4-4 0,0 4 0,-4 1 0,-5 3 0,-1 1 0,-8 4 0,7 0 0,-9 0 0,4 0 0,-5 0 0,0 0 0,0 0 0,6 0 0,-5 0 0,9 0 0,-3 0 0,4 0 0,1 0 0,0 0 0,-3 0 0,2 0 0,-2 0 0,3 0 0,-6 0 0,0 0 0,-13 0 0,-1 0 0,-7 0 0,-8 0 0,7 0 0,-7 0 0,15 0 0,1 0 0,12 0 0,2 0 0,5 0 0,-1 0 0,2 0 0,43 0 0,-12 0 0,37 0 0,-24 6 0,0-5 0,-1 9 0,-6-8 0,5 3 0,-16-5 0,8 5 0,-16-4 0,5 3 0,-6-4 0,0 0 0,0 0 0,0 0 0,0 0 0,0 4 0,0-3 0,12 4 0,-4-1 0,17-3 0,-11 9 0,11-9 0,-12 3 0,6-4 0,-7 0 0,-6 4 0,0-2 0,-6 2 0,0-4 0,-1 0 0,5 0 0,-3 0 0,2 0 0,3 0 0,0 0 0,6 0 0,0 0 0,7 0 0,1 0 0,0 0 0,5 0 0,-12 0 0,11 0 0,-11 0 0,5 0 0,-6 0 0,-1 0 0,1 0 0,-5 0 0,-2 0 0,-4 0 0,-1 0 0,-1 0 0,4 0 0,-2 0 0,2 0 0,-3 0 0,0 0 0,0 0 0,0 0 0,6 0 0,-5 0 0,4 0 0,-4 0 0,-1 0 0,0 0 0,-34 0 0,12 0 0,-35 0 0,25 0 0,-11 0 0,12 0 0,-13 0 0,13 0 0,-6 0 0,1 0 0,4-5 0,-5 4 0,7-9 0,0 9 0,0-8 0,5 7 0,2-2 0,5 0 0,-1 3 0,1-3 0,-5-1 0,3 4 0,-3-8 0,4 8 0,-4-8 0,3 8 0,-3-8 0,5 8 0,-1-3 0,1 0 0,38 7 0,-9 0 0,34 8 0,-18-5 0,0 5 0,-1-10 0,-6 9 0,-2-9 0,-6 3 0,-6-4 0,-1 0 0,-5 0 0,0 0 0,1 0 0,-2 0 0,4 0 0,-3 0 0,3 0 0,-4 0 0,1 0 0,-39 0 0,16 0 0,-38 0 0,29-4 0,-11 2 0,5-2 0,0 4 0,1-5 0,7 4 0,5-4 0,2 1 0,5 3 0,0-3 0,-3 4 0,2 0 0,-3-4 0,4 3 0,0-3 0,0 4 0,31-8 0,-15 6 0,24-6 0,-22 4 0,0 3 0,0-7 0,1 7 0,-1-4 0,0 5 0,0-4 0,0 3 0,0-3 0,0 4 0,0-3 0,-1 2 0,1-7 0,-1 7 0,1-7 0,0 7 0,0-4 0,0 1 0,0 3 0,0-7 0,0 7 0,1-3 0,-1 4 0,-1 0 0,10 0 0,-7 0 0,12 0 0,-7 0 0,-1 0 0,0 0 0,-6 0 0,0 0 0,0 0 0,0 0 0,0 0 0,3 0 0,-6 7 0,1 2 0,-7 4 0,0 0 0,0-4 0,0 6 0,0 0 0,0 13 0,0-6 0,0 6 0,0-7 0,-5 0 0,4-6 0,-4 5 0,1-4 0,-2-1 0,1 5 0,-4-4 0,2 11 0,-3-4 0,-2 11 0,1-12 0,0 6 0,5-7 0,-3-1 0,7-4 0,-6-2 0,7 1 0,-4-5 0,1 5 0,-1-1 0,-1 2 0,-3 5 0,8 6 0,-9 2 0,8 0 0,-8 5 0,9-12 0,-5 11 0,2-16 0,3 9 0,-3-16 0,4 5 0,-4-6 0,3 0 0,-3 0 0,0 0 0,-1-1 0,-5 7 0,-1 7 0,0 0 0,-6 12 0,1-11 0,-3 11 0,5-17 0,3 4 0,2-12 0,0 0 0,3 1 0,-2-5 0,-6-1 0,-3-4 0,-22 0 0,0 0 0,-23 0 0,7-6 0,-17-2 0,-2-14 0,-2-1 0,-8-8 0,11 2 0,9 0 0,1 7 0,18 4 0,8 6 0,9 1 0,7-5 0,0 5 0,0-5 0,-6 0 0,4 4 0,-5-5 0,12 2 0,-4 3 0,9-2 0,-3 4 0,9 1 0,1 1 0,40-3 0,5 5 0,36 0 0,7 6-976,13 0 976,-43 0 0,3 0 0,9 0 0,3 0-492,-1 0 0,1 0 239,7 0 0,-1 0 253,-16 0 0,-2 0-294,9 0 1,-3 0 293,26 0 0,8 0 0,-13 0 0,-28 0 0,-10 0 872,-19 0-872,-11 0 983,-1 0-452,-6 0 136,0 0-667,-41-6 0,-5-9 0,-41-7 0,-5-9 0,16 3 0,-15-3 0,18 3 0,-9-1 0,8 1 0,3 6 0,17 3 0,8 7 0,9 1 0,1 0 0,4 5 0,-5-4 0,7 8 0,-6-8 0,-2 9 0,-7-4 0,7 5 0,1 0 0,7 0 0,5 0 0,-4 0 0,10 0 0,-4 0 0,5 0 0,-1 0 0,1 0 0,-5 0 0,-9 0 0,1 0 0,-12 0 0,5 0 0,-6 0 0,-8 0 0,-1 0 0,-2 0 0,-5 0 0,6 0 0,-17 0 0,6 0 0,-15 0 0,7 0 0,-9 0 0,-1 0 0,1 0 0,0 0 0,8 0 0,3 0 0,9 0 0,14 0 0,-3 0 0,19 0 0,-4 0 0,11 0 0,-10 0 0,13 0 0,-20 0 0,16 0 0,-11 0 0,1 0 0,-2 0 0,-7 0 0,7 0 0,-6 0 0,6 0 0,-7 0 0,1 0 0,-1-6 0,0 5 0,-7-4 0,-3 5 0,-7-6 0,7 4 0,-5-4 0,13 6 0,-5 0 0,14-4 0,1 3 0,7-4 0,5 5 0,2 0 0,5 0 0,-6 0 0,-1 0 0,-11 0 0,-20-6 0,7 4 0,-20-4 0,22 6 0,-6 0 0,9-5 0,-1 4 0,0-5 0,0 6 0,1-5 0,-9 4 0,-1-4 0,-9 5 0,-8 0 0,7-6 0,-16 4 0,6-4 0,1 6 0,-7 0 0,23 0 0,-12 0 0,23 0 0,-7 0 0,15 0 0,1 0 0,7 0 0,0 0 0,0 0 0,0 0 0,-7-5 0,-17 4 0,5-5 0,-5 6 0,11 0 0,5 0 0,-7 0 0,0 0 0,7 0 0,-5 0 0,5 0 0,-7-5 0,-17 4 0,6-5 0,-35 6 0,15 0 0,-7 0 0,-8 0 0,5 0 0,-9 0 0,2 0 0,11 0 0,0 0 0,8 0 0,3 0 0,9 0 0,0 0 0,-10 0 0,-1 0 0,-9 0 0,-22 0-633,6 0 633,35 4 0,0-1 0,-1-2 0,2 0 0,-27 6 0,-1-3 0,-3-2 0,32-1 0,0 0-492,-27 1 0,-3 2 377,21 0 1,3-1 114,-41-1-323,44 6 0,2-1 323,-33-5 0,-8 5 0,18-7 0,-18 7 0,27-5 0,-12 5 0,15-7 573,3 6-573,-1-5 983,17 10-757,-7-4 484,15 0-710,-7 4 0,15-5 0,-5 1 0,5 2 0,-15-7 0,6 8 0,-5-3 0,-1-1 0,-1 0 0,-9-1 0,1 3 0,0-1 0,-9 6 0,6-6 0,5 0 0,-1 1 0,-21-1 0,20 0 0,0-1 0,-20-4 0,0 4 0,8 0 0,3-4 0,9 4 0,0-6 0,0 5 0,-1-3 0,9 4 0,1-6 0,1 0 0,5 0 0,-13 0 0,14 0 0,-15 0 0,15 0 0,-15 6 0,7-5 0,-1 5 0,-5-6 0,6 0 0,-1 0 0,-5 0 0,13 0 0,-5 0 0,-1 0 0,6 0 0,-5 0 0,14 0 0,-6 0 0,6 0 0,-23 0 0,13 0 0,-13 0 0,8 0 0,-1 0 0,-8 0 0,-1 0 0,-8 0 0,15 0 0,-14 0 0,16 0 0,0 0 0,1 0 0,8 0 0,0 0 0,1 0 0,-1 0 0,7 0 0,1 0 0,0 0 0,6 0 0,-6 0 0,7 0 0,5 0 0,-4 0 0,10 0 0,-4 0 0,45-4 0,-16 3 0,40-3 0,-18-2 0,8 4 0,8-4 0,0 0 0,-7 5 0,-3-10 0,-7 9 0,-1-8 0,1 8 0,0-8 0,-1 9 0,1-10 0,8 10 0,-7-10 0,14 10 0,-13-10 0,13 4 0,-13 0 0,5-4 0,-14 9 0,5-8 0,-11 8 0,10-3 0,-11 0 0,4 4 0,1-3 0,1 4 0,7-6 0,-8 5 0,8-4 0,-6 5 0,6 0 0,-6-5 0,-1 4 0,-7-4 0,0 5 0,0 0 0,0 0 0,-1 0 0,-4 0 0,4 0 0,-5 0 0,6 0 0,-5 0 0,4 0 0,-5 0 0,1 0 0,-2 0 0,1 0 0,-5 0 0,4 0 0,-4 0 0,-1 0 0,0 0 0,0 0 0,0 0 0,5 5 0,-3-4 0,3 8 0,-5-8 0,0 3 0,1 0 0,-1-3 0,0 3 0,-36-4 0,14 0 0,-37 0 0,13 0 0,-17 0 0,-11 0 0,-29 0-492,44 0 0,-1 0 398,-9 0 1,-2 0 93,-12 0 0,-1 0 0,4 0 0,1 0 0,6 0 0,-3 0-492,-27 0 0,3 0-56,-2 0 548,12 0 0,0 0-401,-5 0 401,-10 0 0,0 0 0,9 0 0,13 0 0,12-6 0,8 4 983,1-10-912,8 11 912,-6-5-378,13 6-143,-13 0-462,5 0 0,-7 0 0,0 0 0,-1 0 0,1 0 0,0 0 0,0 0 0,7 0 0,-5 0 0,5 0 0,-7 0 0,8 0 0,-7 0 0,7 0 0,-8 0 0,-1 0 0,1 0 0,0 0 0,8 0 0,-7 0 0,15 0 0,-15 0 0,14-5 0,-5 3 0,7-3 0,0 5 0,1 0 0,-1 0 0,-8 0 0,6 0 0,-5 0 0,-1 0 0,7 0 0,-15 0 0,15 0 0,-15 0 0,7 0 0,-1 0 0,-5 0 0,13 0 0,-13 0 0,13 0 0,-13 0 0,13 0 0,-5 0 0,-17 0 0,19 0 0,-18 0 0,24 0 0,-7 0 0,4 0 0,-5 5 0,8 1 0,0 1 0,-1-2 0,-7 1 0,5-5 0,-5 5 0,-1 0 0,6-4 0,-5 9 0,-1-10 0,6 4 0,-5-5 0,-1 0 0,7 0 0,-7 0 0,8 0 0,1 0 0,5 0 0,-4 0 0,12 0 0,-6 0 0,7 0 0,0 0 0,0 0 0,0 0 0,-4 0 0,2 0 0,-2 0 0,4 0 0,0 0 0,-6 0 0,4 0 0,-11 0 0,5 0 0,-7 0 0,-8 6 0,-1-4 0,-9 9 0,1-9 0,-9 10 0,7-4 0,-16 6 0,22-2 0,-1 0-692,-42 6 692,32-2 0,-1 1 0,-35 8 0,10-1 0,27-3 0,0-1 0,-23-1 0,23-1 0,0-2 0,-27 0 0,-11 7 0,1-6 0,10 6 0,2-8-30,11 0 30,8-7 0,-29 5 0,32-6 0,-32 1 0,46 3 0,-12-9 0,22 3 0,-5 0 691,7-3-691,0 3 31,7-1-31,1-2 0,7 2 0,0-4 0,5 0 0,2 0 0,4 0 0,1 0 0,0 0 0,0 0 0,-3 0 0,3 0 0,-4 0 0,4 0 0,0 0 0,0 0 0,-1 0 0,1 0 0,0 0 0,0-3 0,4-6 0,18 0 0,1 1 0,9 4 0,3 4 0,-9 0 0,17-5 0,-4 3 0,5-3 0,8 5 0,3 0 0,15 0 0,2 0 0,8 0 0,0 0 0,-2 0 0,-5 0 0,-5 0 0,-7 0 0,-8 0 0,7 0 0,-13 0 0,13 0 0,-13 0 0,13 0 0,-6 0 0,8 0 0,0 0 0,-7 0 0,-3 0 0,-7 0 0,-1 0 0,-6 0 0,-1 0 0,-1 0 0,2 0 0,7 0 0,0-5 0,7 3 0,-5-3 0,13-1 0,-13 5 0,13-5 0,-14 6 0,7 0 0,-9-6 0,1 5 0,0-4 0,-1-1 0,1 5 0,0-4 0,-7 0 0,-2 4 0,-6-8 0,-5 7 0,-2-2 0,-5 4 0,1-4 0,-1 3 0,-4-11 0,-1 6 0,-8-7 0,-21 2 0,-9-6 0,-28-5 0,7-5 0,4 11 0,-3-1 0,-30-20 0,34 22 0,-1 1-495,-41-23 495,15 13 0,24 8 0,-1-1 0,4 4 0,0 1 0,-4-1 0,1 1 0,-33-3 0,-8 6 0,18 2 0,-8 7 0,20-6 0,2 5 0,16-5 0,3 6 0,14 0 0,1 0 495,12 0-495,-3 0 0,8-4 0,-4 3 0,1-3 0,3 4 0,-3 0 0,5 0 0,-1 0 0,1 0 0,-5 0 0,3 0 0,-9 0 0,10 0 0,-10 0 0,9 0 0,-3 0 0,0 0 0,3 0 0,-3 0 0,-1 0 0,5 0 0,-5 0 0,1 0 0,3 0 0,-9 0 0,10 0 0,-5 0 0,6 0 0,0 0 0,0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4:11.784"/>
    </inkml:context>
    <inkml:brush xml:id="br0">
      <inkml:brushProperty name="width" value="0.35" units="cm"/>
      <inkml:brushProperty name="height" value="0.35" units="cm"/>
      <inkml:brushProperty name="color" value="#FFFFFF"/>
    </inkml:brush>
  </inkml:definitions>
  <inkml:trace contextRef="#ctx0" brushRef="#br0">1 1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4:16.007"/>
    </inkml:context>
    <inkml:brush xml:id="br0">
      <inkml:brushProperty name="width" value="0.35" units="cm"/>
      <inkml:brushProperty name="height" value="0.35" units="cm"/>
      <inkml:brushProperty name="color" value="#FFFFFF"/>
    </inkml:brush>
  </inkml:definitions>
  <inkml:trace contextRef="#ctx0" brushRef="#br0">0 9 24575,'61'6'0,"24"-2"0,-36-4 0,3 0-492,13 0 0,4 0 0,6 0 0,2 0 0,6 0 0,2 0 0,13 0 0,1 0 11,1 0 0,0 0 481,-32 0 0,0 0 0,-4 0 0,7 0 0,-4 0 222,6 0 1,-5 0-223,12 0-47,9 0 47,-17 0 983,-33 0-663,-9 0 663,-16 0 0,-12 0-616,-58 0-367,-29 0-463,17 0 0,-7 0 463,-6 0 0,-2 0 0,-1 0 0,0 0 0,13 0 0,-1 0 0,-15 0 0,1 0 0,27 0 0,1 0-344,-17-4 0,1 0 344,22 3 0,4 0 0,-38-7 0,31 8 0,18 0 0,15 0 983,7 0-301,112 0-682,-26 0 0,10 0-246,-14 0 0,8 0 0,5 0 0,2 0 49,-5 2 0,3 0 1,3 0-1,1 2 0,2 0 0,7 3 0,1 1 1,3 1-1,3 2 0,7 2 87,-25-3 1,6 2 0,3 1 0,3 1-1,1 1 1,0 0 0,-2 0 0,-3-1-1,-5 1-54,16 2 0,-5 0 0,-3 0 0,0 0 0,3 1 0,6 2 54,-13-3 1,6 1 0,3 2 0,3 0-1,0 0 1,-2-1 0,-5 1 0,-5-2-1,-8-2-87,6 3 0,-10-2 1,-4-1-1,2 0 0,6 2 33,11 2 0,6 1 0,4 1 0,-1 0 0,-2 0 0,-7-1-33,-6-1 0,-5 0 1,-2 0-1,1 0 0,4 0 33,-2-1 0,5-1 0,1 1 0,-1-1 0,-3 0 0,-6 0-82,6 2 0,-5 0 0,-3 0 0,0-2 0,2-1 0,1-2 0,-3 0 0,-9-1-246,8 5 0,-5-1 470,10-2 0,-4-1 513,-23-3 1,-5 0 491,9 1 0,-27-2 0,-20-1 0,-45-5-492,-13-1 1,-10-4-1,-32-13 1,-13-7-247,29 8 1,-5-2 0,-4-1 0,-1-3-443,9 1 0,-2-2 1,-1-1-1,-2-1 0,-1 0 0,-13-3 0,-3 0 1,-1-1-1,1 1 0,2 1 0,14 4 0,4 1 1,0 1-1,-4 0 0,-6-1 56,-2-1 1,-9 0-1,-5-1 1,-1-1-1,2 2 1,7 1-1,9 2-105,-1-1 0,9 3 0,2 1 0,-11-2 105,7 1 1,-10 0-1,-4-2 1,-2 1-1,2 0 1,5 0-1,9 3-105,-5-2 0,9 1 0,2 1 0,-4 1 0,-13-1 0,-3 1 0,2 1 0,6 0-82,4 1 0,5 0 0,1 1 655,-1 0 1,1 1 0,10 2-285,-30 2 448,33-1 1,2-1 491,-6 5 0,15 0 0,28 0 0,3 0 0,19 0 0,53 0-492,1 8 1,9 4-165,3 1 1,6 3 0,5 3-297,-5 0 1,4 4-1,2 0 1,1 2-278,11 4 0,1 0 0,3 3 0,3 0 49,-5 0 0,5 1 1,1 2-1,-2-2 0,-4-2-49,-1-1 0,-4-2 0,0-1 0,4 2 49,3 1 0,6 1 1,1 0-1,-6-2 0,-12-4-131,-10-4 0,-10-4 0,5 2 82,7 1 0,6 3 0,0-2 0,-9-2-246,12 2 0,-6-1 237,5 4 1,-3-1 254,-17-8 0,-7-2 983,11 8 0,-28-9 0,-15-6 0,-12 3-492,-50-7 1,-25-3-1,7 3 1,-8 0-183,-14-7 1,-11-3-1,-1-1-309,-6 0 0,-1 0 0,-2-3-246,17 1 0,0-2 0,-2-1 0,-2 0 49,9 3 0,-3-1 1,-1 1-1,2 0 0,3 1-49,-2-1 0,4 1 0,0 1 0,-4-2 49,0 1 0,-6-2 1,1 0-1,3 2 0,9 1-295,-27 1 0,3 0 246,20 0 0,-6-2 0,0 0 0,9 3-246,-10 0 0,5 2 683,-16-1 1,2-1-192,21-1 0,7 0 983,-16 7 0,19-7 0,38 4 0,3 3 0,86-3 0,15 4-492,7 0 1,10 0-229,-31 0 1,2 0 0,1 0-264,5 0 0,1 0 0,-4 0 0,17 3 0,-3 0 0,11 1 0,-6 3-143,-33 1 0,-3 0 143,16-2 0,-3-2-217,20 4 217,-22-3 0,-30-3 0,-13 3 983,-7-5 0,-10 4 0,-43-3 0,-15 2-812,-10-2 0,-8-2-663,1 1 0,-4 0 6,-22 0 1,-5 0 157,29 1 0,-1-1 0,0-1 0,0-1 0,0-2 0,-1 1 5,-5 2 1,0 1 0,4-2-170,-8-6 0,4 0 268,-10 7 1,4 0-142,27-7 0,3 1 365,-8 6 0,2 0 983,-28-7-359,25 3 359,27 3 0,9-3 0,17 1 0,1-1-274,93 0-709,-28 3 0,7 0-328,11 2 0,10 0 0,-2 0 0,-12 0 0,-1 0 0,4 0 0,25 0 0,5 0 0,-1 0 0,-12 0 0,-1 0 0,2 0 82,-12 0 0,4 0 0,-1 0 0,-6 0-20,3 1 1,-4-1 0,-1-1-63,3-1 0,1-2 0,-9 1 115,-7 3 0,-5-2 122,9-6 0,-3 1 91,24 5 983,-39-5 0,-17 7 0,-15 0 0,-10-4 0,-34-7 0,-22-10-492,0 6 1,-8-1-984,-9-6 0,-5-2 488,10 6 1,-5 0 0,0 0 3,-1 0 0,0 0 0,1 0 0,-27-8 0,0 1 0,-2 4 0,3 1 0,22 1 0,3 1-492,-8 3 0,2 0 484,16 2 0,4 1 8,-40-4 0,45 8 0,6-4 0,28 11 983,2-8-492,53 7 1,23 3-98,27-5-722,-23 4 0,11 0 0,-1 0 40,-7 0 1,-1 0 0,-2 0 287,23 4 0,1 0-328,-21-1 0,3 0 0,-6 2-46,0 3 0,-4 2 73,8-1 0,-2 0 301,29 0 0,-30-2 0,-21-2 983,-24-4-738,-8 4 1,-9-5 0,-1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4:18.456"/>
    </inkml:context>
    <inkml:brush xml:id="br0">
      <inkml:brushProperty name="width" value="0.35" units="cm"/>
      <inkml:brushProperty name="height" value="0.35" units="cm"/>
      <inkml:brushProperty name="color" value="#FFFFFF"/>
    </inkml:brush>
  </inkml:definitions>
  <inkml:trace contextRef="#ctx0" brushRef="#br0">1 1 24575,'38'92'0,"-10"-43"0,-1-1 0,6 30 0,-5-30 0,0-1 0,8 20 0,2 7 0,-10-19 0,-4-12 0,-12-14 0,4-7 0,-6-7 0,-5-6 0,-1 0 0,-4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5:37.036"/>
    </inkml:context>
    <inkml:brush xml:id="br0">
      <inkml:brushProperty name="width" value="0.35" units="cm"/>
      <inkml:brushProperty name="height" value="0.35" units="cm"/>
      <inkml:brushProperty name="color" value="#FFFFFF"/>
    </inkml:brush>
  </inkml:definitions>
  <inkml:trace contextRef="#ctx0" brushRef="#br0">702 1595 24575,'57'0'0,"-6"0"0,30 0 0,8 0-492,-16 0 0,6 0 0,6 0 0,4 0 164,-19 0 0,3 0 0,0 0 0,4 0 0,1-1 0,-1 2 0,-4 2 0,0 0 0,0 0 0,6-2 0,0-1 0,-5 2-105,3 6 0,-2 0 433,14-3 0,-7 0-315,0 4 315,-27-1 0,-2-2 0,3-4 983,-3 4-199,-30-6 199,-2 0 0,-60 0 0,-11 0-820,-6 0 1,-10 0-656,-25 2 0,-8-4 211,26-5 1,-3-5-1,-5-1 35,2 1 0,-7-2 0,0 0 0,5-3-82,-5-4 0,5-3 0,-5-2 82,3-1 0,-4-2 0,0-1 0,5 3-82,-4 1 0,4 3 0,2-2 0,0-2 0,2-1 0,0 2 0,1 3 0,0 1 0,6 4-164,-2 2 0,4 1 983,3-7 1,2 2-397,-35 8 888,45-6 0,17 16 0,30-3 0,55 13-492,8 9 1,10 6-353,-5-2 0,6 3 0,2 3-139,16 9 0,4 5 0,1 3-246,-18-8 0,2 2 0,0 1 0,-3-1-82,12 6 0,-4 0 0,3 2 82,-11-3 0,3 2 0,-2-1 0,-7-4-246,9 4 0,-2-2 208,2 2 1,5 3-1,-9-4 284,-13-6 0,-3-2 0,18 4 0,-4 1-78,7 21 78,-12-30 983,-37-8 0,-5-12 0,-12-2 0,-4 0 0,-46-4 0,-3-1 0,-52-4 0,-1 0-964,43 0 1,-3 0-20,-10 0 0,-1 0 0,5 0 0,1 0-246,5 0 0,1 0 246,2 0 0,3 0 0,-36 0 0,1 0 0,12 0 0,19 0 0,23 0 0,6 0 0,16 0 983,3 0-692,27 0 235,13 0-526,29 0 0,-7 0 0,7 0 0,-16 0 0,-9 0 0,-10 0 0,-11 0 0,-2 0 0,-63 0 0,6 0 0,-18 1 0,-8-2-492,18-3 0,-1 0 471,-15 4 0,-1-2 21,7-6 0,0 1 0,1 5 0,-2 2 0,-5-4 0,0 0 0,4 0 0,1 0 0,10 3 0,0 0-140,-7-2 0,4-2 140,-15-1 0,-25 4 0,30-10 0,11 10 0,22-8 0,11 9 0,12-3 983,4 0-955,20-6 267,23-3-295,13-4 0,20 2 0,-7 1 0,1 0 0,-3 0 0,-17 7 0,6 1 0,-13 6 0,-1 0 0,-10 0 0,-6 0 0,0 0 0,-5 0 0,3 0 0,-3 0 0,0 4 0,-2 1 0,-5 4 0,0 0 0,0 0 0,6 1 0,-5-1 0,5 6 0,-5 7 0,1 1 0,1 11 0,-6-12 0,-1 12 0,-5-11 0,0 4 0,-9-6 0,2-5 0,-13-1 0,10-6 0,-5 1 0,14-5 0,30-1 0,25-4 0,-2 0 0,7 0-492,9 0 0,4 0 93,10 1 1,4-2 70,-17-2 0,4-1 0,-1 1 0,-4 2 0,-1 0 0,3 0 67,6-2 0,2-1 0,0 1 261,0 2 0,0 2 0,-1-1 0,-7 0 0,0 0 0,-5 0-243,11 0 0,-5 0 243,-9-1 0,-8 2 0,-8 5 0,35 10 0,-3 14 0,-1-4 0,-5 9 983,-27-21-493,-8 3 493,-9-6 0,-13-5 0,0-1-387,-58-5-596,-7 0 0,-5 0 0,-3 0 0,-31 0 0,21 0 0,0 0-984,-14 0 533,14 0 1,0 0 450,-20 0-219,34 0 0,0 0 219,-32 0 0,2 0 0,20 0 0,2 0 0,16 0 0,3 0 0,13 0 983,8 0-126,2 0-374,21 0-483,40 12 0,11-3 0,28 10 0,1 4 0,-14-7 0,7 5 0,-3-6 0,-23-2 0,-2-1 0,-19-6 0,-6-1 0,-5-5 0,-6 4 0,-57-3 0,1 9 0,-46-9 0,19 12 0,-1-5-254,20 1 1,1-1 253,-20 0 0,15 1 0,0-2 0,-19-5 0,-9 11 0,-8-11 0,27 4 0,-6-6 0,28 0 0,8 0 0,9 5 0,12-4 0,2 4 507,45-2-507,-10-2 0,52 9 0,-17-8 0,18 4 0,9 1 0,-7-5 0,7 5 0,-18-1 0,5-4 0,-5 10 0,8-4 0,-9 6 0,29 10 0,-40-9 0,37 21 0,-42-14 0,6 11 0,-10-13 0,-15 1 0,-7-9 0,-8 2 0,-4-5 0,-5 0 0,-33-4 0,-4-1 0,-38-4 0,5 0 0,-8 0 0,0 0 0,8 0 0,11 0 0,10 0 0,15 0 0,7 0 0,2 0 0,10 0 0,3 0 0,34 0 0,8 0 0,24 0 0,3 0 0,3 0 0,8-6 0,0 4 0,0-5 0,0 1 0,0 4 0,1-11 0,-1 11 0,-9-4 0,7 6 0,15 0 0,-7 0-403,-27 0 0,1 0 403,44 0 0,-30 0 0,3 0-492,7-3 0,2-3 0,10-3 0,4-2 0,4-5 0,3-1 164,-29 6 0,2 0 0,0 0 0,4 0 0,0 0 0,6 1 82,0 2 0,5 2 0,2 0 0,-2 0 0,-9-1 0,-3 1 0,2-1 0,3 2 49,-2 1 0,4 0 1,2 1-1,0 1 0,-2-1-49,13 0 0,-1-1 0,0 1 0,1 1 49,-15 2 0,2 0 1,0 0-1,-2 0 0,-1 0-49,5 1 0,-3-1 0,0 0 0,3-1 49,-5 0 0,2-2 1,1 0-1,-1 0 0,-3 1-49,1 1 0,-3 1 0,0 0 0,2-3 31,11-3 0,4-4 0,-1 0 0,-7 2 215,0 4 0,-6 1 0,-1-3 327,-6-3 1,-3-3 0,-6 1-82,-5 3 1,-4-1 244,3 1 1,-3-1 491,23-5 0,-32 1 0,-18 7 0,-13-3 0,-12 8 0,-68-3-492,9 3 1,-9 2-278,-2-1 1,-8 0 0,-4 0-215,4 0 0,-4 0 0,-3 0 0,-1 0-246,-11 0 0,-3 0 0,-2 0 0,-3 0 49,8 0 0,-3 0 1,-2 0-1,1 0 0,5 0-49,-6 0 0,5 0 0,-1 0 0,-3 0 49,4 0 0,-4 0 1,-1 0-1,2 0 0,6 0-49,4 0 0,5 0 0,1 0 0,-4 0 49,2 0 0,-2 0 1,-3 0-1,2 0 0,2 0-49,-8 0 0,1 0 0,2 0 0,1 0 0,6 0 0,2 0 0,1 0 0,0 0-82,-21 0 0,1 0 0,9 0 309,1 0 1,4 0 18,-11-1 0,5 2 0,31 2 0,3 2 491,-6-1 1,0 1-1,5 3 1,5 1 491,-14 0 0,15-3 0,23-6 0,6 0 0,9 0 0,12 0 0,32 0 0,35 0-492,-17 0 1,5 0-8,12 0 1,4 0-485,6 0 0,2 0-492,6 0 0,2 0 0,6 0 0,0 0 483,0 0 1,0 0 8,2 0 0,-4 0 0,-21 0 0,-2 0-307,8 0 1,-5 0 306,10 0-6,15 0 6,-37 0 983,-11 0-599,-24 0 599,-8 0 0,-85 0-930,3-9 0,-10-4-381,8 5 0,-5 0 0,-2-2 0,-1-3 0,-2-3 0,-1 1 0,-6-1 0,-2 1 0,2-1 0,4-3 0,2 0 0,1 1 0,11 5 0,1 1 0,-1 0 0,-10-6 0,-2-1 0,6 2-164,0 2 0,2 0 0,-12-4 0,1-1 152,18 5 1,5 2 1322,-25-4 0,32 5 0,22 11 0,11-5 0,12 6 0,3-4 0,30-11 0,26 1-492,-1 5 1,7 2-984,12 2 0,4 3 192,18 1 1,4 2 299,-27-1 0,1 0 0,-3 0 0,17 0 0,-1 0 0,15 0 0,-5 0-474,-37 0 1,-2 0 473,16 0 0,-3 0 0,12 0 0,-12 0 0,-34 4 0,-14 1 983,-22 4-33,-35 2-950,-45 4-492,27-7 0,-5 0 350,-18 1 1,-3 2 141,8 2 0,-2 1 0,-13 1 0,4 1-492,26-2 0,2 0 394,-20 0 1,2-1 97,24-4 0,2-1 0,-16 1 0,-1 0-213,12 0 0,1-1 213,-42 1 0,22-2 0,21-7 983,17 0 0,9 0 0,12 0-524,6 4 56,34 2-515,15 12 0,29-2 0,16 13 0,-17-7 0,24 9 0,-24-2 0,16-5 0,-18 2 0,-11-11 0,-11 3 0,-19-7 0,-3-1 0,-12-1 0,-4 0 0,-5 0 0,-33 3 0,4-1 0,-40-3 0,13 3 0,-18-3 0,1 7 0,0-7 0,-1 5 0,10-11 0,2 4 0,8-6 0,-8 0 0,15 6 0,-14-5 0,30 4 0,-4-5 0,14 0 0,5 0 0,1 0 0,80 11 0,3-1 0,3-4 0,8 1-492,-4 1 0,2 0 0,13-6 0,3-2 164,-27 3 0,2 1 0,-1-2 0,1-1 0,0-1 0,-3-1-102,15 1 1,-2 0-59,4 1 1,-6-2 487,-24-2 0,-2-1-102,11 1 0,-2-3 102,18-14 983,-12 4-144,-28-2 144,-10 7 0,-11 5 0,-2-3-63,-9 4-637,-1-4-283,-4-5 0,0-17 0,-28-20 0,-18-27 0,8 26 0,-4-2-492,-3-5 0,-1-2 112,-1-5 1,0 1 379,11 14 0,0 2-471,-7-7 1,1 0 470,11 14 0,1 0 0,-7-5 0,-1 0-90,-20-34 90,13 15 0,17 10 0,9 11 0,12 1 983,1-8-319,6 12 319,33-16-943,29 11-40,-3 18 0,9 2-492,14 4 0,7 2 164,-19 5 0,3 0 0,1 3 0,4 2 0,0 2 0,3 0 0,8-1 0,2 0 0,0 1 0,-4 1 0,0 3 0,-4-1 0,-14 0 0,-2-1 0,-2 3-164,34 1 0,-8 2 438,-32-1 0,-4 0 54,8-4 0,-3 1 0,29 1 0,-25-5 983,-27 7 0,-15 0 0,-8 0 0,-83 0 0,0 0-624,-5 0 1,-7 0-540,11 0 1,1 0 179,-7 0 0,1 0 0,11 0 0,0 0 0,-8 0 0,0 0-468,15 0 0,0 0 468,-11 0 0,1 0 0,15 0 0,4 0 0,-39 0 0,25 0 0,9 0 0,0 0 983,7-6-233,-5-7 233,13-6-938,-13-1-45,13-3 0,1 5 0,10 0 0,11 4 0,1 8 0,6-2 0,0 7 0,4-7 0,-11 3 0,9-4 0,-15-1 0,6 0 0,1 0 0,0 4 0,6-2 0,0 3 0,-1 0 0,1 1 0,0 0 0,0-5 0,-5-6 0,-1-4 0,-12-3 0,-3-1 0,-5 5 0,-1-5 0,7 6 0,1-1 0,12 4 0,2 4 0,5 5 0,3-4 0,-2 4 0,7-3 0,-2-5 0,3 4 0,-5-9 0,4 8 0,-9-10 0,5 9 0,-1-8 0,2 8 0,0 1 0,3 2 0,24 7 0,-1-4 0,32 5 0,-8 0 0,7 0 0,-8 0 0,6 0 0,-13 0 0,-1 0 0,-3 0 0,-12 0 0,6 0 0,-7 0 0,6 0 0,2 0 0,15 0 0,-7 6 0,15-5 0,-15 4 0,7-5 0,-21 0 0,4 0 0,-17 0 0,4 0 0,-44-12 0,10 4 0,-62-19 0,13 3 0,-7 1 0,-15-7-398,42 17 1,-1 0 397,-42-12 0,13 6 0,2 2 0,0 6 0,7-2 0,-1 0 0,-9 4 0,26 5 0,0-2 0,-32-7 0,-8 4 0,18-6-74,-7 0 74,18 1 0,-5-1 0,22-3 0,-11 3 0,21-3 792,-14 5-792,15 1 77,-7-1-77,15 7 0,-5 1 0,11 5 0,-4 0 0,-1 0 0,-1-6 0,-7 5 0,0-4 0,-7-1 0,-3 4 0,1-9 0,-7 10 0,7-5 0,-1 1 0,9 4 0,3-5 0,17 6 0,-4 0 0,11 0 0,1 0 0,51-3 0,9 2 0,3-1 0,4 0 0,22 2 0,-28 0 0,-1 0 0,26 0 0,19 0-609,1 7 609,-11 2 0,-12 5 0,-3-6 0,-7 5 0,1-6 0,27 9-695,-12-1 695,-27-7 0,2 0 0,4 1 0,2 0-492,0-1 0,5 1 164,6-1 0,8-1 0,0 0 0,-3 0 0,-1 1 0,6-1 82,0 0 0,7-1 0,1 1 0,0-1 0,-1 1 0,1 0 0,0 0 0,4-1 49,-6-2 0,2-1 1,2 0-1,1-1 0,-1 1 0,-1 0 0,1 0 1,0 0-1,1-1 0,2 0 33,-9-1 0,2-1 0,1 0 0,0-1 0,-1 1 0,0 0 0,-2 0 0,1 0 0,-1 0 0,0 0 0,-2 0 0,-3 0-33,4 0 0,-4 0 1,0 0-1,-1 0 0,3 0 0,7 0 0,3 0 1,1 0-1,-3 0 0,-3 0-49,2 0 0,-3 0 0,-2 0 0,4 0 49,-9 0 0,1 0 1,2 0-1,0 0 0,-2 0-49,16-1 0,-1 1 0,-1 0 0,-1 1 264,-7 1 1,0 1-1,-3 0 1,-5 0-19,-1-2 0,-5-1 0,0 1 327,4 2 1,-1 1 0,-7 0 162,-9 0 1,-3 0 0,8-3 1,-3 0 491,24 7 0,-32-8 0,-22 4 0,-11-3 0,-12 3 0,-4 0 0,-26 2 0,-40 7-492,-9-5 1,-11 1-940,-12 1 0,-9 0 448,30-6 0,-5 0 0,-3-2 0,-1 1-246,-4 0 0,-2 0 0,0-1 0,1 0 0,8-1 0,1-1 0,0-1 0,-4 1 49,2 0 0,-3 0 1,-2 0-1,2 0 0,3 0-49,0 0 0,3 0 0,0 0 0,-2 0 244,-11 0 0,-2 0 0,-1 0 0,2 0 2,5 0 0,0 0 0,3 0 0,5 0-328,6 0 0,4 0 0,0 0 157,-7 0 1,-1 0 0,2 0 170,-25 0 0,3 0 0,5 0 0,-1 0 0,19 0 0,-1 0 0,4 0 0,-2 0 0,4 0-236,-8 0 0,3 0 236,-23 0 0,31 0 0,1 0 0,-17 0 0,-18 0 983,31 0 0,15 0 0,17 0 0,11 0 0,4 0 0,8 0 0,-10 0 0,-21-6 0,-5 4 0,-14-11-794,0 5-189,7-5 0,-7 5 0,9 2 0,7 6 0,3 0 0,7 0 0,0 0 0,7-5 0,1 4 0,7-4 0,5 5 0,-3 0 0,8 0 0,-3 0 0,6 0 0,-1 0 0,0 0 0,0 0 0,0 0 0,0 0 0,4 12 0,2-5 0,3 15 0,0-7 0,0 6 0,0-5 0,0 4 0,0-10 0,0 4 0,0-5 0,0 1 0,0-1 0,0 0 0,9 0 0,26 10 0,15 2 0,33 9 0,-34-13 0,0-2-625,40 10 625,-31-8 0,0-2 0,31 3 0,-35-6 0,0 0 0,42 4 0,-10-1 0,8-6 0,-19-2 0,9-7 0,11 0 0,-6 0 0,-31 0 0,3 0-492,-6 0 0,0 0 435,12 0 1,1 0 56,1 0 0,0 0 0,6-3 0,1-3 0,-7-1 0,-1-3 0,7-4 0,-2-1 0,-10-3 0,-1 0 0,5 0 0,1 0 0,-1 4 0,0 0 0,2-3 0,0 0 0,-1 3 0,2 0-492,3 0 0,1-1 127,2-4 0,0 2 365,2 6 0,-2 1-468,-10-3 1,-2-1 467,2 1 0,-3 1 0,26-6 0,-17 5 0,2 0 0,-15 3 0,-1 2 0,16 2 0,1 2 0,-14-1 0,0 2 0,12 2 0,3 2-492,0-1 0,3 0 370,11 0 0,2 0 122,0 0 0,-2 0 0,-18 0 0,0 0 0,5 0 0,0 0 0,-14 0 0,0 0 382,4 0 0,0 0-382,-8 0 0,-1 0 0,-3 0 0,-3 0 0,28 0 0,4 0 0,11 0 0,-17 0 467,-20 0 0,1 0-467,30 0 0,-30 3 0,1 1 0,29 5 0,-36-1 0,-1 0 0,24 7 956,7 0-956,-18-7 983,-11-1 0,-17-7-771,-10 0-212,-11 0 760,-2 0-760,1 0 7,0 0-7,6 0 0,7 0 0,1 0 0,22 0 0,-18-5 0,11 4 0,-23-8 0,-6 7 0,0-6 0,-6 7 0,0-3 0,-41-1 0,-15 4 0,-2-1 0,-4 0-492,-1 2 0,-3 0 447,-9 0 0,-2 0 45,-1 0 0,0 0-492,-6 0 0,-1 0 202,1 4 0,0 1 290,-9-4 0,3 0 0,21 3 0,0 0-449,-12-3 1,1-2 448,20 1 0,1 0 0,-5 0 0,0 0-36,-43 0 36,23 0 936,21 0-936,11 0 983,13 0-402,3 0 402,6 0-939,5 0 0,-4 0-44,4 0 0,1 0 0,-5 0 0,10-4 0,49 3 0,37-3 0,-6 4 0,8 0-492,11 0 0,5 0 164,-23 0 0,2 0 0,0 0 0,5 0 0,1 0 0,1 0 0,4 1 0,1-1 0,-1-1 0,-4-1 0,0-2 0,-4 1-164,15-1 0,-3-2 0,1-3 0,-4-2 211,-21 3 1,-2-1 280,14-1 0,-1 1-278,-11 0 0,-2 0 278,0 1 0,-3-1 0,37-7 983,-10 7-197,-2-5-786,-20 7 983,-2-2 0,-23-1 0,2 9 0,-23-8 0,8 8-43,-16-3-559,5 4-381,-7 0 0,-73 0 0,-3 0 0,-3-1 0,-8 2-492,3 2 0,0 3 0,-7-1 0,-2 1 164,15-2 0,-2-1 0,0 1 0,-1-1 0,-1 1 0,-1-2 0,-8-1 0,-1-2 0,-2 1 0,-4 0 0,-1 0 0,1 0 0,4 0 0,0-1 0,0 2 0,-4 2 0,-1 1 0,2-1 303,7-2 1,3-1 0,3 2-468,-15 3 0,3 0 410,-1-5 1,4 0 81,21 4 0,1 0 250,-5-3 1,-2 0-251,2 4 0,2-1 0,9-4 0,3 0 983,-44 0 0,4 0-862,28 0-121,-16 0 983,18 0 0,-1 0 0,3 0 0,9 0 0,9 0 0,7 0-377,11 0-606,5 0 0,5-4 0,2 3 0,6-3 0,-5 4 0,-16 0 0,-8 0 0,-17 0 0,-18 0 0,5 0 0,-27 0-484,32 0 0,0 0 484,-25 0 0,22 0 0,0 0 0,-12 0-196,-19 0 196,19 0 0,4 0 0,20 0 0,8 0 0,1 0 0,8 0 958,0 0-958,1 0 206,5 0-206,8 0 0,2 0 0,10 0 0,-4 0 0,56 21 0,9-9 0,2 6 0,6 2-492,2-6 0,2-1 169,11 6 0,4 0 323,4-4 0,4 0-328,-21-2 0,1 0 0,0 0-164,21 3 0,-3-1 336,-4 0 1,-4 0-337,-9-1 0,-2-2 463,-3-2 1,-1-2 28,-4 0 0,0 1-179,4-1 1,-2 1 178,27 6 0,8 1 0,-18-8 0,17 7 0,5-14 0,-43 3 0,1-1 0,35-3 0,-39 0 0,-2 0 0,27 7 0,9-5 0,-12 5 983,-19-7-654,-12 6 654,-14-5 0,-7 4 0,-7-5-408,-6 0-104,0 0-471,-40 0 0,-17 0 0,1 0 0,-7 0-492,-13 0 0,-4 0 0,-12 1 0,-4-2 164,22-1 0,-2-2 0,-2 1 0,-13-1 0,-3-1 0,1 0 0,4-2 0,1-1 0,-3 1 0,-12-2 0,-3 1 0,-1 0 0,1 0 0,-2 0 0,1 0 0,-1-1 0,0 1 0,-1 0 208,22 2 1,0-1-1,0 1 1,0 0 119,-20-2 0,1 0 0,2 0 0,2 0 0,1 0 0,2 0 0,5 1 0,1-1 0,1 0-328,-1-3 0,0 0 0,3 0 0,6 2 0,3 2 0,-2-2 320,-4-1 1,0-2 0,1 2-106,9 2 1,2 1-1,-1 1 113,-34-5 0,5 1 491,28 1 1,2 0-479,-13-1 1,2 1-14,25 0 0,1 1 491,-17 3 1,1 0-1,16-3 1,1 2-194,-4 5 0,3 0 685,-16-11 0,3 5 0,12 0 0,21-4 0,-4 10 0,14-8 0,0 8-758,5-4-225,1 1 0,1 3 0,3-3 0,-8-1 0,8 4 0,-9-4 0,10 5 0,-4 0 0,4 0 0,2 0 0,-10 0 0,1 0 0,-7 0 0,-4 0 0,5-5 0,1 4 0,2-3 0,10 4 0,-5 0 0,6 0 0,0 0 0,-6 0 0,-1 0 0,-19 0 0,4 0 0,-20 0 0,5 0 0,1 0 0,1-6 0,15 5 0,6-4 0,9 5 0,5 0 0,-1 0 0,38 19 0,3 6 0,51 20 0,-40-16 0,-1-2 0,37 14 0,-35-14 0,-1 0 0,22 9 0,10 8 0,-10-8 0,-10-3 0,-10-13 0,-15-4 0,-2-5 0,-6 0 0,0-1 0,7 1 0,1 1 0,14-6 0,-6 5 0,34-3 0,-21 5 0,31 2 0,-26 4 0,7-3 0,-9 3 0,-8-7 0,-1 1 0,-15-7 0,-7 3 0,-8-8 0,-5 4 0,0-1 0,1-3 0,-1 7 0,0-3 0,0 0 0,0 3 0,-4-4 0,-36 1 0,-10-1 0,-45-4 0,-12-8-492,44 3 0,-3 0 324,-9 1 0,-2-1 168,-7-4 0,-2 1-492,-8 2 0,2 1 154,10-1 1,2 0 337,-4-2 0,4 0-366,14 2 1,3 2 365,-2-1 0,1 0 0,-42-9 0,30 12 0,21-4 983,18 6-811,12-5 811,2 4-267,5-3 140,0 4-856,-5 0 0,-2 0 0,-12-5 0,-9 4 0,-1-10 0,-13 10 0,13-5 0,-5 1 0,14 4 0,-6-5 0,13 6 0,-1 0 0,9 0 0,5 0 0,0 0 0,47 0 0,12 0 0,46 8 0,0 0-492,-43 1 0,2-1 234,12-3 1,3-1 257,0 5 0,2-2 0,16-5 0,2-2-492,-6 5 0,0-1 0,6-4 0,2 0 420,5 0 0,3 0-256,-29 0 0,2 0 0,0 0 0,5 0 0,1 0 0,1 0 0,9 0 0,2 0 0,0 0 0,0 0 0,1 0 0,0 0 0,3-1 0,1 1 0,6 1 190,-22 0 0,5 2 0,2 0 0,1 1 0,-3-1-59,-3 0 0,-2-1 1,0 1-1,2 1 0,4 1 33,1 2 0,5 2 0,1 2 0,1 0 0,1 0 0,-3 0 0,-2-1 0,-1 1 0,0-1 0,0 2 0,0-1 0,1 2 0,3 2 0,0 0 0,0 2 0,1 0 0,2 0 0,0-1 23,-6-2 1,2 1-1,1-1 1,0 0-1,1 1 1,-2 0-1,-1 0 0,-3 1 1,-1 0-1,0 1 1,0 0-1,-1-1 1,-2 0-1,-1-1-23,5 0 0,-2 0 0,-2-2 0,1 1 0,-1-1 0,2 1 118,2 1 0,3 1 0,-1 0 1,0 0-1,-3-1 0,-3-2 46,14 2 0,-5-1 0,-1-2 0,5 1 0,-4-1 0,3 1 0,2-1 0,-1 0 0,-5-1 181,4 0 1,-2 0-1,-3-1 1,-4 0-182,10 3 0,-5 0 0,-3-3 327,-11-4 1,-2-2 0,-5-1-22,1 2 1,-3-2 184,3-3 1,-4 0-1,-15 0 1,-4 0 491,15 0 0,-27 0 0,-10 0 0,-11 0 0,-61 0 0,-19-8-492,0 0 1,-7-3-1,-4-6 1,-2-5-1,-6-2 1,-2-2-1,-5 0 1,-2 0-452,1-4 1,0 2-41,-2 6 0,4 1 0,23 2 0,-2 0 0,1 4 0,-4 2 0,8 1 0,-31-6 0,26 5 0,-9-2 0,5 1 0,10 0 0,1 0 0,-22-1 0,-1-1-492,16-1 0,2 0 181,-3 3 0,3 0-245,-27-18 556,28 14 0,2 1 0,-6-5 0,-26-8 0,38 14 0,5-3 983,22 7-40,3 1 40,11 5-227,1-2-74,-6-4-682,-3-5 0,-11-7 0,-9-1 0,6 0 0,1 1 0,3 6 0,17 3 0,-4 5 0,11 1 0,1 4 0,31 1 0,13 4 0,33 0 0,-4 0 0,17 7 0,-14 1 0,8 6 0,-13 0 0,-17-6 0,-8 2 0,-10-9 0,-11 4 0,-2-5 0,-8 4 0,-54 12 0,-8-8 0,0 0 0,-4-2 0,-20-6 0,-13 0 0,29 0 0,-1 0 0,11 0 0,17 0 0,15 0 0,7 0 0,14 0 0,21-6 0,32-2 0,37-8 0,-36 4 0,4 0-492,10 1 0,1 1 259,1-3 1,0 0 232,-6 8 0,0 0 0,10-4 0,-1 1 0,-15 3 0,0 0-287,4 0 1,1 0 286,-7-3 0,-3 1 0,34 5 0,-11-11 0,-13 11 0,-17-9 0,6 4 983,-5 0-560,7 1 193,9 0-616,-7 4 0,16-5 0,4 7 0,0 0 0,9 0 0,-11 0 0,0 0 0,0 0 0,-8 0 0,-3 0 0,-24 0 0,-2 0 0,-15 0 0,-6 0 0,0 0 0,-6 0 0,-40 0 0,-17 0 0,-4 0 0,-10 0-492,-29 0 0,-8 0 164,29 0 0,0 0 0,-2 0 0,-2 0 0,-1 0 0,-1 0 281,-11 0 1,-1 0 0,3 0 46,12 0 0,3 0 0,1 0 0,1 0 0,2 0 0,-1 0-328,-3 0 0,1 0 0,3 0-61,-7 0 1,2 0-39,-7 0 0,1 0 427,11 0 0,5 0-12,-34 0 12,30 0 983,11 0 0,17 0 0,10 0 0,11 0 0,53 0-197,4 0-786,11 0 0,6 0 0,-3 0 0,3 0-492,16 0 0,4 0 158,0 0 1,-2 0 333,-11 0 0,0 0-344,8 0 0,-4 0 344,13 0 0,-28 0 0,-1 0 0,12 0 0,-11 0 0,-22 0 0,-6 0 983,-16 0-359,4 0 125,-5 0-749,0 0 0,5 0 0,16 0 0,18 0 0,38 0 0,-11 0 0,8 0-492,13 0 0,3 0 164,-31 0 0,0 0 0,4 0 0,12 0 0,5 0 0,-3 0 0,-9 0 0,-1 0 0,1 0 0,9 0 0,2 0 0,-4 0 0,-12 0 0,-3 0 0,-1 0-164,29 1 0,-4-2 0,-21-3 0,-2 0 24,6 4 0,0-2 468,-13-5 0,-3-2 983,37 1-180,-30-1 180,-15-3 0,-22 11 0,-3-9 0,-11 9 0,3-4 0,-8 5 0,3 0-842,-5 0-141,0 0 0,0 0 0,-35 0 0,-1 0 0,-53 0 0,3 0 0,23 0 0,0 0 0,-26 0 0,28 0 0,1 0 0,-26 0 0,0 0 0,12 0 0,21 0 0,20 0 0,-2 0 0,16 0 0,54-6 0,-2 5 0,53-5 0,-22 6-367,-20 0 0,2 0 367,37 0 0,-33 0 0,2 0 0,-6 0 0,-2 0 0,27 0 0,-29 0 0,1 0 0,25 0-154,9 0 154,-12 6 0,-12 1 0,-8 0 0,-9 5 0,-8-11 728,-10 9-728,-11-9 160,-2 4-160,-5-5 0,1 0 0,-57 11 0,5-1 0,-12 4 0,-6 1-492,4-5 0,-2-2 323,-10 2 0,-2-2 169,12-3 0,0-2 0,-8-2 0,3-2-350,-26 1 350,-9 0 0,23 0 0,21 0 0,17 0 0,15 0 0,7 0 983,6-4-669,4-1 61,-3-9-375,6 4 0,-2-10 0,0 9 0,3-3 0,-4-1 0,5 5 0,-4-5 0,3 6 0,-3 0 0,4-5 0,0 3 0,0-8 0,0 8 0,0-15 0,5 8 0,5-9 0,7 6 0,5-7 0,-1 5 0,8-5 0,-7 6 0,12-1 0,-5 5 0,24-7 0,-6 11 0,15-1 0,0 3 0,13 10 0,1-4 0,-2 6 0,-12 0 0,-16 0 0,-3 0 0,-14 0 0,-7 0 0,-7 0 0,-6 0 0,0 0 0,-39 0 0,10 0 0,-43-6 0,26 4 0,-15-4 0,-2 6 0,-1 0 0,-8 0 0,1 0 0,7 0 0,-7 0 0,16 0 0,9 5 0,9-4 0,7 8 0,6-8 0,0 8 0,6-8 0,4 7 0,-3 1 0,2 5 0,-5 13 0,0 2 0,-1 6 0,-6 9 0,-3 1 0,-22 20 0,4 0-369,7-28 1,-5-1 368,2 0 0,-5-2 0,-14 2 0,-6-2-492,-3 3 0,-4-1 0,-14 3 0,-3-1 0,-6-1 0,-3-2 164,27-13 0,-1-2 0,-1 0 148,-4-1 1,0-2 0,-1 0 179,1-2 0,0 0 0,0-2 0,0-1 0,-1-1 0,2 0 0,3-1 0,2 1 0,-1-2 0,-4-1 0,0-1 0,1-1 0,2 2 0,1-1 0,0-1 0,1-1 0,-1-1 0,0-1 0,-34 3 0,5-2-492,28-4 0,2 0 412,-13 0 1,2 0 79,24 0 0,2 0 135,-6 0 1,1 0-136,-39 0 983,38 0-371,5 0 371,23 0 0,6 0 0,9 0 0,9-4-785,67-4-198,35-6-492,-3 9 0,11 0 164,-26-1 0,2-1 0,-1 1 0,-6 1 0,0 1 0,4 1 277,19-1 1,5 0 0,-2-1-278,-11-2 0,-1 0 0,2 0 82,-8 3 0,2 1 0,1 0 0,0-1 0,-1-2 0,0-1 0,-1 0 0,1 1 0,1 2 0,1 0 0,-1 1 0,-5 0 229,3-2 0,-5 1 1,1 1-312,10 3 0,0 1 0,-8-2 15,-6-3 0,-5 0 25,9 3 0,-2 0 288,-14-4 0,-6 1 983,13 4 0,-8 0 0,-38 0 0,-3 0 0,-12 0 0,0 0 0,-77-17 0,-1 5-492,-4-5 1,-7-1-984,4 8 0,0-1 392,-2-7 1,2 0 99,5 8 0,1 0-486,3-3 0,2 0 486,9 4 0,1 1 0,0-1 0,0 1-59,-43-8 59,23 1 0,21 7 0,17 2 983,9 1-106,13 4 106,-12-4-895,3 5-19,-28 0-69,4 0 0,-14 0 0,9 0 0,-9 0 0,6 0 0,2 0 0,10 0 0,9 0 0,-1 0 0,-8-6 0,-1-1 0,-17 0 0,0-5 0,-2 4 0,-14 1 0,1-6 0,-10 11 0,13-11 0,3 11 0,23-4 0,2 2 0,18 2 0,13-2 0,0 4 0,6 0 0,61 0 0,12 0 0,-5 7 0,11 5 0,2 1-328,-2-1 0,1 2 0,5 1 82,1 2 0,6 2 0,2 2 0,2-1 0,7 0 0,1 1 0,3-1 0,1 0 49,-15-2 0,2-1 1,1 0-1,1 0 0,3 0 33,-6-1 0,2 0 0,1-1 0,1 1 0,1 0 0,0-1 0,5 2 0,1-1 0,0 1 0,0-1 0,-2 0 0,-3-1-33,2-1 0,-5-1 1,-1 0-1,1-1 0,4 1 33,-2 0 0,4 0 0,2 0 0,-1 1 0,-3-2 0,-4-1-82,12 1 0,-6-1 0,-1-1 0,4 1 49,-7-2 0,2 1 1,2-1-1,-1 0 0,-2 0 0,-4 0 0,-1 1 1,0-2-1,-2 0 0,-2-1-49,7-2 0,-2-1 0,-2-1 0,-5 0-82,6 2 0,-6-1 0,-1-1 13,-2-2 0,-1-1 1,-7-1 314,-3 1 0,-3 0 491,8 1 1,-1-2-1,-13-2 1,-5 0 491,23-5 0,-21-5 0,-22 1 0,-11 6 0,-12 2 0,0 4 0,-86 0 0,-6 0-941,0 0 0,-13 0-42,8 0 0,-7 0 0,0 0-328,4 0 0,1 0 0,-7 0 131,18 0 0,-4 0 1,-3 0-1,-1 0 0,3 0-49,-15 0 0,1 0 0,2 0 0,1 0 0,10 0 0,2 0 0,1 0 0,-2 0 0,-9 0 0,-3 1 0,4-1 0,9-1-246,-13-3 0,4 0 164,2 1 0,-7-1 0,9-1-164,4-4 0,4-2 887,-14 1 0,1 0-395,22 1 0,5 0 983,-32-7 0,24 1 0,19 2 0,12 0 0,14-3 0,1 4 0,12 1 0,2 3 0,9 2 0,1-3 0,19-5-892,43 0-91,25 3-492,-17 2 0,2 2 363,-11 5 1,0 2 128,15-4 0,0-1 0,-14 1 0,-2 0 0,6 4 0,-1-2-53,37-12 53,-24 12 0,-19-9 0,-19 9 0,-13-3 0,-9 5 983,-9-4-729,-43-14-254,-15-5 0,7 6 0,-4-1 0,-36-13 0,40 12 0,-2-1-356,-14-8 1,0 1 355,-24-9 0,25 10 0,2 1 0,-5 3 0,-1 0 0,11 2 0,17 8 0,14 6 0,9 1 0,9 1 768,45 3-768,25-3 0,-11 3 0,5 2-492,7-1 0,2 0 198,7 0 0,2 0-198,13 0 0,3 0 50,3 0 0,3 0 442,-23 0 0,2 0 0,-1 0 0,-6 0 0,-2 0 0,2 0 0,5 0 0,2 0 0,-1 0-328,1 0 0,0 0 0,-5 0-164,6 0 0,-1 0 413,-10 0 1,3 0-1,-9 0-332,34 0 411,-33 0 0,-2 0 0,14 0 983,-21 0-768,-23 0 768,-4 0-253,-17 0 253,-44 0 0,-27 0-679,-4 0 1,-9 0-797,-10-4 0,-3-2 164,22 2 0,-2 1 0,-2-2 314,-9-2 1,-1-1-1,3 1 14,-8 0 0,1 1-492,-14-3 0,4 0 274,34 4 0,4 0 60,-2 0 0,1-1 158,-39-8 0,38 12 0,11-9 983,24 10 0,8-4-621,87 5-362,-20 0 0,6 0-492,21 0 0,9 0 452,-11 3 1,5 0 0,-1 2-289,-6 2 0,-1 2 0,4 0 0,16-1 0,4 1 0,0 1 0,-2 1 0,1 2 0,0-2 242,1-2 1,1-1 0,-6-1 85,-23 0 0,-4 0 0,0 0-328,9 0 0,1 0 0,-8 1 111,-9 0 0,-3 1 108,13 0 1,-3 0 108,22 6 983,-25-7-22,-28-2 22,-13-6 0,-9 0 0,-13 0 0,-40 0 0,-30 0-622,15-3 1,-3-2-547,7-1 1,0-3 184,-9-3 0,1-2 0,8-2 0,-1-1 0,-9 0 0,-2-1 0,7 1 0,0 1 0,0 2 0,2 1 0,-33-16-111,2 12 111,20-4 0,2 7 0,16 2 0,-5-2 0,13 8 714,-6-6-714,9 6 115,-1-6-115,0 5 0,7-3 0,1 4 0,12 0 0,2-2 0,5 7 0,4-8 0,0 0 0,21 3 0,31-9 0,22 6 0,-10 1 0,3-1-492,-6 4 0,2 1 237,21-5 0,3 0 255,-6 8 0,3 0-328,-10-2 0,3 0 0,1 0 0,0 2 0,0 2 0,2-1 0,9 0 0,1 0 0,-1 0 296,-3 0 1,-1 0-1,-4 0 32,15 0 0,-3 0-492,9-1 0,-6 2 253,-32 2 1,-1 2-5,18-1 0,-3 2 243,18 9 983,-7 0-865,-39-2 865,-8-6 0,-15 2 0,-7-8 0,-10 7 0,-41-3-511,-7-1-472,-5-2 0,-6 0 0,-2 2 0,-1 0-492,-11-3 0,-2 0 263,-6 7 0,1 1 229,18-5 0,-2 0 0,-35 6 0,0 1 0,37-3 0,-1 0 0,-42 7 0,7-1 0,25-2 0,45 5 0,80-17 0,6 0 0,8 0-492,7 0 0,3 0 164,-16 0 0,2 0 0,2 0 0,8 0 0,1 0 0,0 0 0,-5-1 0,0 1 0,1 1 35,3 1 0,2 2 0,-2-1 293,-3 1 0,-1 0 0,-4 0-412,7 2 0,0 0 412,3 1 0,5 0 0,-12 0-683,17 1 683,6-1 0,0-1 0,-4 0 0,-36-2 0,1-1 0,-1-2 0,-2 0 983,33 6-300,-12-7 300,-20 5 0,-17-4 0,-9 4 0,-13-5 0,0 0 0,-55 0-797,-21 0-186,2 0 0,-7 0-492,-8 0 0,-4 0 0,-19 1 0,-6-2 164,31-1 0,-2-1 0,-1-2 0,-9-1 0,-1-2 0,0-1 0,0-2 0,-1-1 0,4-1 32,-17-4 0,3 1-196,-2 0 0,3 1 167,24 1 1,4 1 150,3 3 0,1 1 174,11-1 0,3 1 983,-15-3-210,27 10 210,14-7 0,9 8 0,59-3-939,10 3 1,11 2-537,24-1 0,10 0 398,-14 0 0,6 0 0,1 0-152,-15-1 0,2 1 0,-1 0 0,-1 1-82,10 1 0,-3 1 0,10 1 131,-7 1 0,10 1 1,4 1-1,-2 0 0,-6 1-49,-1 2 0,-5 0 0,-1 2 0,4-1 49,-7-2 0,3 0 1,2 1-1,-2-1 0,-1 0-49,13 1 0,-1 0 0,-3 0 0,-3 0-82,6 2 0,-5 0 0,3-1 82,-12-3 0,3-2 0,-1 1 0,-6 1-82,-2 3 0,-5 0 0,1 0 268,7-3 0,1-1 1,-8 0 59,-12 2 0,-3-1 491,18-2 1,-2 0 491,13 1 0,-30-7 0,-22 0 0,-21 0 0,0 4 0,-10 1 0,-29 10 0,-26-2 0,-43-1-492,27-7 1,-5-3-769,-12-1 1,-4-2 276,16 1 0,-2 0 0,-1 0 0,0 0 0,-1 0 0,4 0 0,-20 0 0,2 0-492,-7 0 0,4 0 189,33 0 0,1 0 86,-11 0 1,1 0 216,-30 0 0,31 0 0,15 0 983,28-4 0,3 3 0,23-3 0,77 4-835,-14 0 0,10 0-476,-2 0 0,8 0 0,4 0 82,-9 0 0,4-1 0,1 1 0,-4 1-82,8 1 0,-2 1 0,3 1 100,-7-1 1,4-1 0,1 1-1,-4 2 228,11 2 0,-3 1 0,-3 0 0,-13-4 0,-1 0 0,1 1-328,14 2 0,3 1 0,-9-2-164,-12-4 0,-4-2 0,21 5 0,-3 0 95,-27-5 1,-6 0 396,27 0 0,-39 0 983,-9 0 0,-13 0 0,-4 4 0,-40-3-492,-17 0 1,-12 1-1,-22-1 1,-9-2-820,9 2 0,-5 0 0,-5-3 82,9-5 0,-5-3 0,-1-1 0,5 1 28,-5 1 0,4 1 0,-5-3 218,-4-3 0,-6-3 0,-1-2 0,7 3 0,-2-1 0,4 1 0,2 2 0,4 0 0,1 2 0,0 0-328,-4 1 0,-2-1 0,9 1-164,4-3 0,4 0 25,-14 4 0,2-2 467,17-1 0,7 0 0,-19 4 0,33-3 983,19 11 0,15-7 0,68 7 0,14-3-656,-8 4 1,11 1 0,1-2-656,-3-2 0,0-1 0,4 0 264,-1 3 0,3 1 1,3-1-1,1 0-182,7-1 0,1-1 0,1 0 0,2 1 0,3 1 0,0 1 0,3 0 0,1 1 49,-10-1 0,3 0 1,1 0-1,-2 0 0,-4 0-49,1 0 0,-5 0 0,0 0 0,3 0 49,-5-2 0,5-1 1,-1 0-1,-4 1 0,-9 0-295,26 0 0,-4 1 164,-2-3 0,5-1 0,-9 2-164,-13 2 0,-5 2 983,15-1 1,-3 0-474,-27 0 0,-6 0 965,27 0 0,-39 0 0,-15 0 0,-7 0 0,-65 0 0,-14 0-492,-7 0 1,-8 0-1,-4 0 1,-5 0-395,18 0 0,-3 0 0,-1 0-97,-5 0 0,-1 0 0,2 0 0,-20 0 0,1 0-328,27 0 0,-1 0 0,5 0-102,-6-5 0,3 1 24,-9 4 1,4-2 405,15-6 0,4 1 0,-31 5 0,32-4 983,17 1 0,15 4 0,7-4 0,6 5 0,40 0-439,28 0-544,-6 0 0,10 0-328,6 3 0,8 1 0,-3 1-164,17 0 0,4 2 246,-25-2 0,6 0 0,2 2 0,-3 0-82,13 4 0,-2 1 0,3 0 0,8-3 0,3 0 0,0 0 82,-22 0 0,0 1 0,1 0 0,-2-2-7,23-2 1,0-3 0,-7 1 252,-22 0 0,-5 0 0,3-1-328,11-2 0,3-2 0,-9 1 107,-12 0 0,-3 0 79,13 0 0,-2 0 142,16 0 983,-32 0 0,-17 0 0,-15 0 0,-8 0 0,-93-17-522,19 6 0,-9-2-789,-6-4 0,-7-2 0,-4 0 0,-10 2 0,-4 0 0,2-1 253,10 0 0,2-2 1,-4 1 74,11 3 0,-3 0 0,0 1 0,3 0 0,-11-2 0,2 0 0,2 1 0,7 0 0,1-1 0,-1 2-328,-3 3 0,-1 1 0,8 1 103,7 1 1,4 0-4,-14-1 1,3 1 227,-13 0 0,29-3 0,24 11 983,19-4 0,6 1 0,95 3-585,-23-1 1,10 0-602,10 2 1,9 0 0,3 0 202,-21 0 0,2-1 0,2 1 0,3 1-197,1 3 0,2 1 1,4 1-1,0 1 0,1-1 0,5 1 0,1-1 1,1 1-1,2 1 0,2 0 33,-4 2 0,3 0 0,2 2 0,0-1 0,0 1 0,-1-1 0,-1-1 0,1 1 0,-1 0 0,0-1 0,-3 0 0,-3 0-33,1 0 0,-4-1 1,-1 0-1,-1 0 0,3 1 0,8 1 0,5 0 1,-1 1-1,-7-1 0,-11-2-131,-12 0 0,-9-2 0,5 1 82,14 4 0,9 1 0,-1 0 0,-13-2-246,0 0 0,-5 0 0,15 4 0,-2-1 983,-27-5 1,-6-1 491,8 5 0,-21-1 0,-29-2 0,-10 4 0,-56 0-492,-12-3 1,-12 0-165,12-3 1,-5-1 0,-3-1-83,1 1 1,-5 0 0,0-1 0,3-1-177,-12 0 1,3-1 0,-3 1-316,6 1 0,-4 1 0,-1-1 0,3-1-82,-11-3 0,2-2 0,-3 1 82,10 1 0,-4 2 0,1-1 0,2 0-17,-15-3 1,2 0 0,6 0 262,20 0 0,4 0 0,-3 0-328,-19 0 0,-3 0 0,12 0 82,28 0 1,0 0 245,-30-4 0,-13-3 0,14-3 0,31-2 0,4-2-166,-24-1 0,1-2 166,-18-20 0,33 15 983,-7 0 0,21-2 0,15 16 0,7-7 0,11 10 0,7-4 0,87 4 0,3-7-1311,-23 10 0,12 2 0,-2 0 259,-6-2 0,-1-2 0,7 2-177,9 1 0,8 1 0,3 1 0,-4-1 0,-10 0 0,-3 0 0,2 0 0,4 0 49,3 0 0,6 0 1,2 0-1,-3 0 0,-7 0-131,12 0 0,-6 0 0,4 0 177,0 0 1,5-1 0,-1 1 0,-5 1 150,3 2 0,-5 1 0,-2 0-328,-4-1 0,-2 0 0,1 1 34,6 2 0,-1 2 0,-9 1-51,-17 3 1,-3 1 344,18-3 0,-2 1 983,13 12-114,-30-10 114,-28-2 0,-19-2 0,-85 4 0,0-7-492,4-2 1,-6 0-81,7-4 0,3 0-411,15 0 0,-1 0 222,-20 0 1,1 0-223,-21 0 0,26 0 0,0 0 0,-23 0 0,3 0 0,32 0 0,10 0 0,20-5 0,3 4 983,16-6-587,1 1-396,56-3 0,6 5 0,10 3-492,23-2 0,10 1 164,-9 1 0,6 2 0,2-1 82,-22-1 0,1 1 0,1-1 0,2 3 0,11 2 0,2 1 0,2 2 0,0 2 49,-12 1 0,0 0 1,2 2-1,0 2 0,0 0 0,4 2 0,3 2 1,-1 1-1,-2 0 0,-3 1-49,6 3 0,-5 1 0,0 1 0,2-2 49,-9-3 0,4 1 1,0-2-1,-5 0 0,-9-1-295,26 9 0,-3 0 246,-24-9 0,7 1 0,-1-1 0,-8-3-246,15 2 0,-5-2 261,16 10 0,-3-1 231,-25-14 0,-7-1 983,26 14 0,-38-15 0,-13-2 0,-19-6 0,-2 0 0,-9 4 0,-37-3 0,-32 3-492,15-9 1,-6-5-1,-17-8 1,-5-4-446,-7-4 1,-2-2-47,-8-7 0,2 0 0,12 10 0,1 0 0,-9-4 0,3 1-492,26 9 0,1 1 315,-17-2 0,1 1-191,18 2 1,1 2 367,1 5 0,0 2-187,-32-8 187,-8 2 0,-3 12 491,42-5 1,-1-1-483,1 0 0,-1 0-9,-3-5 0,-1-1 0,4-3 0,1 0 0,5 1 0,0-1 491,1 2 1,3-1-396,-27-20 726,8 12-822,11-8 220,17 19-220,14-3 983,9 6-949,16 5 261,13 1-295,0 4 0,8 0 0,-14 0 0,0 0 0,0 0 0,-35-12 0,-21-5 0,-27-5 0,-20-9-578,8 7 578,-1-7 0,4 0 0,18 9 0,11 2 0,17 13 0,9-3 0,13 9 0,0-4 0,10 1 578,-6 3-578,-7-2 0,-2 3 0,-22 0 0,10 0 0,-11 5 0,7-4 0,7 9 0,1-9 0,12 4 0,-3 0 0,8-4 0,62 3 0,3 3 0,7-2 0,4 0-492,-10 3 0,1 1 377,10 0 1,3 0 114,-2-4 0,2 0 0,6 3 0,0 0 0,1-6 0,-3-2 0,-14 4 0,-2 1 0,8-1 0,-1-1 0,-13-2 0,-1 0-102,0 3 1,0 0 101,45-4 0,-31 0 0,-2 0 0,-16 0 0,5 0 983,-14 0-767,14 0 1,14 0-217,12 0 0,19 0-492,-42 0 0,0 0 467,2 0 0,-1 0 25,-5 0 0,0 0-172,3 0 1,-1 0 171,34 0 0,10 0 0,-18 0 0,-6 0 0,-27 0 0,-13 0 0,-6 0 0,-16 0 983,5 0-951,-6 0 330,-8 16-362,-3-8 0,-7 12 0,4-11 0,-3-3 0,3 5 0,-4-5 0,-5 7 0,-2-3 0,-12 6 0,6 1 0,-12 6 0,-3-5 0,-1 5 0,-6-4 0,1 0 0,5-2 0,-13-4 0,5 0 0,-7 0 0,-19 1 0,-5 1 0,-20-6 0,20-2 0,-4-7 0,16 0 0,1 0 0,9 0 0,18 0 0,10 0 0,6 0 0,5 0 0,9 0 0,44 0 0,9 0 0,25 0 0,0 0 0,15 0 0,-17 0 0,15 0 0,-31 0 0,-7 0 0,-9 5 0,-10-4 0,-11 8 0,-2-8 0,-9 7 0,-33 3 0,-13 2 0,-43-1 0,25-4 0,-6-1-492,-29 0 0,-5-1 0,5 0 0,-7 0 246,17 0 0,-9 1 0,-2-1 0,3-1 0,16-3 0,2-1 0,0-1 0,-5 1 49,-5 1 0,-5 1 1,-3 0-1,0 0 0,2-1 0,3-1 0,2-1 1,-1-1-1,0 1 0,-1 0 0,-4 0 0,-2 0 1,0 0-1,1 0 0,4 0-49,-4 0 0,5 0 0,-2 0 0,-6 0 82,4 0 0,-8 0 0,-3 0 0,0 0 0,3 0 0,8 0-82,-6 0 0,8 1 0,-1-1 0,-7-1 105,17-1 1,-5-1-1,-4-1 1,-2 0-1,1 0 1,2-1-1,3 0-56,-14-1 0,2 0 1,2 0-1,0-2 0,0 0 0,-2-3 0,0 0 1,0-2-1,-1 0 0,0 0 33,15 2 0,-1-1 0,0 0 0,-1-1 0,1 0 0,0-1 0,0 0 0,-1-1 0,1-1 0,0 1 0,0-1 0,1 0-33,-16-3 0,0 1 1,1-1-1,1 0 0,3 0 95,11 0 1,3 0-1,0-1 1,1 1 0,-2-1 101,-6 0 0,-1 1 0,0-1 0,1 1 0,4-1 86,-2-3 0,4 1 1,1-2-1,-3 1-86,-11-4 0,-3-1 0,0 1 0,2 0 0,8 3 0,0 0 0,3 2 0,6-1 327,-1 0 1,6 0 0,0 1-195,-4 0 0,1 1 1,7 1 357,9 1 1,3 1-1,-13-1 1,2 0-1,18 3 1,3 2 491,-20-2 0,15 2 0,28 4 0,2 9 0,17-7 0,37 7 0,10-2-492,10 2 1,7 2-295,-3-1 0,3 0-197,21 0 0,5 0 0,7 0 0,-1 0-492,-17-1 0,0 2 243,14 2 0,-3 2 249,-27-1 0,-2 2-280,12 2 0,-1 2 280,-15-2 0,-4 0 0,38 7 0,-31-1 983,-19-7 0,-13-2 0,-9-5 0,-5 4 0,0-3-540,-35 3-443,-20-4 0,-5 0 0,-7 0-492,-4 0 0,-3 0 209,-15 0 0,-4 0-209,-12 0 0,-8 0 164,9 0 0,-6 0 0,-2 0 82,22 0 0,0 0 0,-1 0 0,-4 0 49,4 0 0,-5 0 1,0 0-1,1 0 0,4 0-49,1 0 0,5 0 0,-1 0 0,-2 0 0,-15 0 0,-5 0 0,2 0 0,4 0-82,-5 0 0,5 0 0,-3 0 82,8 0 0,-4 1 0,1-1 0,7-1-82,0-1 0,6-1 0,-1 0 0,-9 3 0,-1 0 0,7-2-164,0-6 0,5 0 983,-4 7 1,3-1-88,13-6 1,5 1 578,-14 5 0,26-4 0,18 1 0,15 4 0,10-6 0,52 6 0,8-3-492,5 3 1,8 2-144,1-2 1,2 2-349,19 3 0,4 1-328,-24-1 0,3 0 0,1 1 0,4 2 0,1 0 0,1 1 0,4 0 0,1-1 0,-1 1 264,-3 2 0,-2 2 1,-2-2-429,14 1 0,-3 0 293,1 4 1,-4-1 198,-21-5 0,-2 0-395,7 4 0,0 0 395,-1-3 0,-1 0 0,-11 2 0,-2 0 0,0-3 0,0-1 0,6 1 0,0-1 0,-9 1 0,1-1 0,13-3 0,1 0 0,-9 3 0,-3-2 983,37-4-858,-38 2 0,-3 0-125,17 3 983,17-6 0,-28 11 0,-4-11 0,-22 5 0,-3-6-85,-11 4-609,-2-3-289,-5 3 0,-40-4 0,-17 0 0,0 0 0,-6 0-492,-12 0 0,-5 0 5,-12 0 0,-5 0 159,18 0 0,-3 0 0,-1 0 0,-4 0 0,-1 0 0,-1 0 0,-9 0 0,-3 0 0,2 0 0,2 0 0,2 0 0,2 0 0,15 0 0,3 0 0,0 0-164,-32 0 0,6 0 0,33 0 0,4 0 905,-8 0 1,2 0-414,-27 0 983,23 0 0,22 0 0,13 0 0,-12 0 0,4 0 0,-16 0 0,-8 0 0,-2 0-828,-10 6-155,-9-4 0,7 4 0,-8-6 0,20 0 0,2 0 0,23 0 0,3 0 0,16 0 0,4 0 0,9 0 0,53 0 0,2 0 0,4 3 0,6 2-492,-2 0 0,1 0 357,11 4 1,2 0-358,11 1 0,3 0 0,7-1 0,1 2 397,1 3 0,0 1 95,0 0 0,-3 1 0,-24-2 0,-2 1-335,2-2 0,-3 0 335,26 2 0,8 1 0,-13-1 0,-20-6 0,-10-3 983,-10-1-897,-15-3 897,-2 3 0,-6 0 0,-5-4-920,3 3-63,-3 1 0,0-4 0,-2 8 0,-5-8 0,0 3 0,0-4 0,-40 0 0,-17 0 0,-4 0 0,-9 0-492,-31 0 0,-6 0 164,28 0 0,-1 0 0,0 0 0,-3 0 0,-1 0 0,-2 0 292,-9 0 0,-1 0 1,1 0-293,9 0 0,2 0 0,-3 0 82,3 0 0,-4 0 0,-1 0 0,2 0-82,-16 0 0,1 0 0,0 0 138,16 0 0,-2 0 0,2 0 1,2 0 189,-9 0 0,4 0 0,3 0-492,-18-1 0,3 2 294,-4 3 0,7 1-161,-7-3 359,33 6 0,2-1 0,-13-5 983,20 4 0,17-6 0,15 0 0,7 0 0,10 4 0,49 9 0,22 1-492,-4 0 1,5 2-984,1-2 0,2 1 403,11 4 1,3 0 88,-1-3 0,2-1-492,5 4 0,2 0 0,-1-4 0,0 1 373,-6 4 0,-2-1-373,-19-4 0,2-1 168,28 5 0,-1 1 324,-29-6 0,0 0 0,27 5 0,1 2 0,-17-3 0,-2 1 0,-4-1 0,0 0 0,5 1 0,2 0 0,5 0 0,3 1 0,7 0 0,1 0 0,-1 0 0,2 1 0,-22-7 0,2 0 0,-5 0 0,1 4 0,-2 0 0,20 1 0,-3 1-318,-31-4 0,-3 0 318,7 2 0,-1-2 983,39 9-593,-38-5 593,-5-7 0,-28-2 0,-3-5 0,-12 2-8,0-7-975,-35-3 0,-11 1 0,-19-10 0,-8-2-492,13 7 0,-5-1 164,-18-8 0,-11-4 0,0-1 0,7 3 0,-1 0 0,-4 0 82,-1 1 0,-6-1 0,-1 1 0,0-2 0,0-1 0,0-1 0,0 0 0,3 2 0,10 4 0,2 2 0,0 0 0,-2-2 21,-7-4 1,-3-2-1,2 0 1,3 2 224,-8 0 0,3 3 0,3-2-328,5 1 0,2 0 0,0 1 0,-4-1 0,0 2 0,6 1-164,2 2 0,3 1 427,-13-5 1,1 1 64,16 5 0,2 0 0,-3-4 0,2 0 983,-25-5-720,24 5 0,3 1-263,3 4 491,-10-4 1,-3-1 491,-13 1-496,29 0 0,1-2-487,-35-9 983,25 7 0,-16-6 0,18 8 0,3 6-729,23-3-254,4 10 983,19-4-969,1 5 237,6 0-251,40 0 0,6 0 0,62 8 0,-44 4 0,3 3-492,16 4 0,3 3 7,0 5 0,0 3 485,13 4 0,-1 1 0,-12-6 0,0 1 0,6 4 0,-1-1 0,-12-5 0,-3-1-413,-14-5 0,-2-1 413,7-1 0,-1 1 0,34 18 0,-41-22 0,1 0 0,-3 3 0,-2 0 0,19 8 0,-11-2 0,-17-6 0,-10-4 983,-11-6-99,-2-1 29,-12-3-913,-23-2 0,-31-4 0,-37 0 0,36 0 0,-4 0-492,-16 0 0,-3 0 91,-1-4 0,-2-1 401,-18-1 0,-2 0 0,5-4 0,3-1 0,16 2 0,2 0 0,-7 4 0,4-1-297,23-1 1,2 0 296,-6 3 0,1 0 0,-30-12 0,32 8 0,17 2 0,15 2 0,7 3 983,6-3-237,4 0-96,1-4-650,12-3 0,17-3 0,22 9 0,27-8 0,-7 11 0,25-5 0,-15 7 0,19 0 0,-10 0-415,8 0 415,-19 0 0,0 0 0,-4 0 0,-7 0 0,9 0 0,-8 0 0,-3 0 0,-17 5 0,6 2 415,-20 0-415,4 3 0,-14-9 0,-5 4 0,-2-1 0,-5-3 0,-69 3 0,-6-27 0,-4 9 0,-6-3-492,0-10 0,0-3 0,-7 1 0,-3-1 393,-5-1 0,0 2 99,19 8 0,0 1-492,-8-4 0,2 2 280,20 8 0,3 2 29,-2-2 1,1 1 182,-39-11 0,38 16 0,11-4 983,24 11-10,8-4 10,59 5-425,6 0-558,9 0 0,8 0-492,-6 0 0,2 0 216,17 0 1,3 0 275,6 0 0,2 0-328,-26 3 0,1 0 0,1 1 0,8 0 0,2 0 0,0 1 9,-5 2 1,0 0-1,1 0 319,9-2 0,1-1 0,-2 0 0,-7 2 0,-2 1 0,-1-1 0,1-2 0,-1-1 0,1 1 0,-2 3 0,0 0 0,-1 1-328,-3-1 0,-1 0 0,2 0 0,3 0 0,1 0 0,1 0 269,-1 1 0,0-1 0,0 0 59,-5 0 0,0-1 0,0 2 0,5 2 0,1 1 0,-6-1-492,3 0 0,-2 0 473,19 8 0,-3 2 747,7 4-728,-30-10 0,-2 0 0,18 7 983,-13-7 0,-20-1 0,-21-3 0,-2-4 0,-12 3 0,1-8-433,-88 3-550,25-4 0,-6 0-492,-24 0 0,-7 0 182,11 0 0,-4 0 0,1 0-18,6 0 0,1 0 0,-3 0 0,-17 0 0,-4 0 0,0 0 0,1-3 0,1-1 0,-2 0 82,22 1 0,-2-1 0,0 1 0,2-2-82,-18-2 0,1-1 0,3-1 0,16 2 0,2 0 0,1 0 0,1 3 0,2 1 0,5-2 182,4-3 1,3 1 145,-12 6 0,0 0 0,13-3 0,4 0 983,-25 4 0,13 0 0,20 0 0,20 0 0,-2 0 0,15 0 0,-3 0 0,1 0 0,3 0 0,-9 0-828,4 0-155,-6 0 0,0 0 0,5 0 0,1 0 0,6 0 0,0 0 0,-1 0 0,65 0 0,-12 0 0,15 0 0,6 0-400,-14 0 0,1 0 400,8 0 0,4 0-492,3 0 0,2 0 197,7 0 1,2 0 294,6 0 0,2 0-492,11 0 0,5 0 164,-13 3 0,5 2 0,0-1 0,1 1 0,1 0 0,4 0 82,-8-1 0,6-1 0,-1 0 0,-4 2-82,6 2 0,-5 0 0,3 0 82,-12-3 0,4-1 0,-1 0 0,-3 1-82,11 3 0,-2 1 0,1 1 82,-16-3 0,2 1 0,0-1 0,-1 0-82,22-1 0,-2-1 0,-5 1 0,-25 1 0,-3 1 0,0-2 180,9-4 0,1-1 1,-8 1 638,-6 2 1,-3 1-1,25 0 1,-4-1 491,11-1 0,-7 6 0,-38-8 0,-10 0 0,-8 5 0,-12-4 0,-2 4 0,-83-5 0,0-16-492,-4 7 1,-8-3-984,6-5 0,-2-3 339,-7-1 1,0 2 152,13 8 0,-2 0 0,5-5 0,-4-2 0,8 3 0,12 8 0,1 0-492,-41-13 0,3 0-92,-2 5 584,31 6 0,1 1 0,-28-7-404,-1 0 404,15 0 0,10 7 0,1-4 0,8 4 983,15 1-48,-3-4 48,20 9-256,-1-3-234,9 5-493,9-4 0,-3-1 0,30-9 0,3 2 0,29 0 0,8 0 0,24 2-492,-37 2 0,2 0 453,9 3 1,2 0 38,5 1 0,1 1 0,-6 2 0,1 2 0,11-1 0,-1 0 0,-10 0 0,-1 0 0,12 0 0,0 0 0,-12 0 0,1 0 0,11 0 0,-1 0 0,-10 0 0,0 0 0,12 0 0,-3 0 0,23 0 0,-31 3 0,-1 1 0,6 5 0,26 7 0,-38-3 0,-5 0 0,-23-2 0,-7 0 0,-7-2 983,-6 0-905,-4 1-78,-1-1 0,-20 1 0,-31 2 0,-34 11 0,22-13 0,-5-1-492,-11 5 0,-2-1 0,-5-3 0,-4-1 164,16-2 0,-2 1 0,0-1 0,-1 0 0,0 1 0,-3-2 0,-12-1 0,-4-1 0,1 0 0,5 0 0,1 0 0,-1-2 0,-6-1 0,-1-1 0,7-1-129,-3 1 0,4 0 34,-12 0 1,7 0 422,-3 0 491,37 0 1,2 0-303,-13 0 794,15 0 0,28 0 0,3 0 0,98-8-492,-25 6 1,9 2-820,15-3 0,12 0 0,4 0 82,-12 3 0,3 0 0,5 0 0,7 0 105,-12 0 1,6 0-1,5 0 1,3 0-1,-1 0 1,-1 0-1,-5 0-23,-3 0 0,-3 0 0,-2 0 0,1 0 0,3 0 0,6 0 54,-10 0 1,5 0 0,4 0 0,1 0-1,2 0 1,-1 0 0,-1 0 0,-3 0-1,-4 0-54,19 0 0,-4 0 0,-3 0 0,-1 0 0,-1 0 0,0 0 0,-6 0 0,-2 0 0,0 0 0,0-1 0,0 2 0,2-1 0,10 2 0,4 0 0,2 0 0,-4 1 0,-6-1 0,-11 1-164,8 1 0,-13-1 0,7 2 82,7 1 0,9 1 0,-2 0 0,-11 0-246,12 4 0,-6-1 208,-25-6 1,1 0-1,-4 1 775,8 4 1,-8-2 491,11-5 0,-32 4 0,-24-2 0,-7-3 0,-10 7 0,-1 1 0,-37-3 0,-29 9-492,3-8 1,-9-3-352,-1 0 1,-8-1 0,-1 0-141,-8 1 0,-2-1 0,-5-1-246,3-1 0,-4-1 0,-3 0 0,0-1 49,16 1 0,-2 0 1,0 0-1,1 0 0,1 0-49,-9 0 0,3 0 0,-1 0 0,-4 0 49,4 0 0,-4 0 1,-2 0-1,1 0 0,5 0-49,-3 1 0,3-1 0,1 0 0,-4-1 167,7 0 1,-2-1 0,-2 0-1,1-1 1,2-1-168,-13-1 0,2-2 0,1 0 0,2 0 0,6 1 0,2-1 0,2 0 0,1-2-82,-20-5 0,2-3 0,7 2-164,-4 4 0,3 0 734,25 1 0,-1-1 0,8 1-242,7-3 0,3 1 491,-23 2 1,1 0 491,-18-14 0,9 15 0,37-2 0,9 9 0,15-7 0,11 4 0,63 0 0,38 2-492,-9 2 1,9 2-359,-21-1 1,2 0-1,1 0-133,4 0 0,2 0 0,5 0-246,6 0 0,6 0 0,3 0 0,-2 0 0,-5 0 0,0 0 0,-1 0 0,1 0 0,4 0 0,0 0 0,1 0 0,-1 0 0,3 0 0,0 0 0,-2 1 0,-4-2-82,6-2 0,-5-2 0,4 1 82,-10 1 0,3 0 0,1-1 0,-3 0-82,15-4 0,-3 0 0,-5-1 0,-18 2 0,-5-1 0,-1 2 0,-2 1 0,-2 1 0,2 1 0,1 0 0,2 0 0,-2 2-79,21 0 0,3 2 407,-13-1 0,4 0 0,-5 0 0,6 0 0,-4 0 0,2-1 0,0 2 0,8 2 0,-5 3 491,-31-1 1,-1 4-1,17 6 1,-3 5 491,0 10 0,17 3 0,-31-8 0,-19-12 0,-13 8 0,-12-10 0,-7 3 0,-4 1 0,-23-3 0,-26 6 0,-1-5-908,0-1 0,-1 0-75,-12 3-492,1-2 0,-5 0 392,8-4 0,2-1 100,4-3 0,-2 0 0,-29 0 0,-1-2 0,34-2 0,0-2 0,-31 1 0,0 0 0,31 0 0,2 0-184,-4 0 1,1 0 183,-35 0 0,-9 0 0,10-6 0,2-2 0,11-7 0,0-6 0,9 5 0,-6-11 0,14 6 0,2-1 0,10 4 0,20 7 983,-2 0-805,19 2 212,-2-1-390,18 0 0,48-2 0,33-3-492,-13 0 0,13 0 164,-2 6 0,8 0 0,1 1 82,-21 2 0,0 0 0,3 1 0,3 0 49,3 1 0,3 1 1,3 1-1,1 0 0,-1 0 0,0 1 0,0 1 1,1 1-1,0-1 0,2 0 33,-11 0 0,2 0 0,0 0 0,0 0 0,1 0 0,0 0 0,4 0 0,0 0 0,2 0 0,-2 0 0,-2 0 0,-4 0-82,18 0 0,-6 0 0,0 0 0,3 0 49,-4 0 0,6 0 1,-1-1-1,-5 1 0,-11 1-131,-7 2 0,-10 0 0,5 0 82,11-1 0,8 0 0,-1 1 0,-11 2-246,12 9 0,-6 1 0,10-4 0,-3 0 209,-25 2 1,-7 1 1265,18 0 0,-25-1 0,-30-2 0,-2-5 0,-16 2 0,-51-7-492,-4 1 1,-9 0-1,-14-2 1,-9 0-165,-9 0 1,-9 0 0,5 0-1,27 0 1,3 0 0,-6 0-574,-9 0 0,-7 0 0,-2 1 0,6-2-82,-3-2 0,5-1 0,0 0 0,2 1 0,1-1 0,-1 0 0,-8-3 0,-2-2 0,8 2-164,5 2 0,3 0 0,-27-5 0,4 1 364,35 8 0,5 0 619,1-7 1,3 1 491,-13 5 0,17-4 0,13 6 0,14 0 0,0 0 0,-7 0 0,6 0 0,-13 0-143,13 0-840,-6 0 0,12 0 0,2 0 0,5 0 0,-1 0 0,61 16 0,-8 1 0,18 0 0,9 1-492,-13-1 0,2 0 0,28 7 0,6 2 0,-2 0 0,5 1 164,-15-5 0,4 2 0,-1-2 0,-4-2 0,0-1 0,1-1 0,10 3 0,1-1 0,-4-2-164,11-1 0,-3-1 164,-26-3 0,1 2 0,-5-3-164,0-2 0,-3 0 793,4 3 0,-3 0-301,23 2 0,-28-2 983,-22-6 0,-15-1 0,-7-6 0,-10 4 0,-48-3 0,-23 3-492,-14-4 1,-11 0-984,-3 0 0,-6 0 164,13 0 0,-5 0 0,2 0 193,14 0 1,2 0-1,-2 0 135,-18 0 0,-3 0 0,7 0-492,-1 0 0,2 0 164,8 0 0,-3 0 0,6 0 172,-3 0 1,4 0-337,-15 0 0,4 0 423,23 0 0,3 0-48,0 0 0,4 0 117,-20-6 983,6-2 0,27-4 0,1-1 0,8 6 0,7-3 0,1 9 0,7-8-484,5 8-499,6-8 0,68 8 0,-7-1 0,9 1-492,34 0 0,11 2 164,-18-1 0,4 0 0,4 0 82,-13 0 0,2 0 0,2 0 0,3 0 49,-10 0 0,1 0 1,3 0-1,0 0 0,2 0 0,9-2 0,1-1 1,2-1-1,1 1 0,-1 1 33,-12 1 0,1 0 0,0 1 0,0 0 0,-1-1 0,-2 0-33,4-1 0,-2-1 1,0 0-1,-1 0 0,2 0 0,6 1 0,2-1 1,0 1-1,-2-1 0,-4 0-49,3 0 0,-3-1 0,-3 0 0,-1 0-82,13-1 0,-2 0 0,0-1 0,1-1 0,1-1 0,-11 2-164,-11 0 0,-5 1 55,15-1 0,-3 0 437,-28 2 0,-4 0 983,26-2 0,-39 5 0,-15-4 0,-8 5 0,-5 0 0,-62 7 0,-25 3-492,5-1 1,-10 0-165,18-2 1,-2 0 0,-1 0-78,0 0 1,-1 0-1,1 0-250,-27 3 0,-1 0-328,27-3 0,-1 0 0,3 0-164,-6 2 0,1 1 0,-18 0 0,0 0 278,15-1 1,-1 1 213,-13 0 0,-1 0 0,11-1 0,0 1 0,-12 0 0,2 0 0,12-5 0,3 0 0,10 0 0,1-2-295,-3-2 0,1-2 295,-35 1 0,3 0 983,22 0 0,21 0 0,22 0 0,11 0-445,100 0-538,18 0-328,-35 0 0,7 0 0,1 0 299,-4 0 1,1 0 0,1 0 28,8 0 0,1 0 0,2 0-328,5 0 0,1 0 0,1 0 0,5 0 0,1 0 0,0 0 48,-5 1 1,-2-1-1,2-1-48,4-1 0,0-2 0,-7 0-85,-4 0 0,-3-1-76,18 0 1,-3-2 488,-33 0 0,-2-1 0,12 3 0,0 0 491,-1 0 1,-1 0-376,-11 0 1,-2 2-117,1 3 0,-2 0 983,43 0 0,-10 0 0,-2 0-949,-20 0 949,-10 0 0,-11 0 0,-13 0-103,-8 0 103,-8 0-967,-5 0 203,0 0-219,-51 7 0,-9 1 0,-2 0 0,-6 0-492,4 1 0,-1-1 382,-10 1 1,-3 0 109,-2 1 0,0-2 0,-5-2 0,0-2 0,-10 1 0,2-2 0,26-2 0,1-2 0,-23 1 0,5 0 0,-3 0 0,24 0 0,0 0 0,-10 0 0,16 0 0,13 0 0,19 0 0,6-4 0,5-1 0,69-13 0,19 3-454,-13 3 0,7 1 454,11 0 0,4 1-328,-27 4 0,1-1 0,6-1 82,8-1 0,7-2 0,1 1 0,-5 1-82,0 3 0,-4 2 0,6-2 82,6-3 0,9-2 0,-1 1 0,-7 1 134,-5 4 0,-6 1 0,0 0 112,-2-1 0,0 1 0,-1-2-328,-1-1 0,0 0 0,-7 1 123,-4 5 0,-3 0 27,7-3 0,-3-1 178,30 5 983,-30 0-547,-21 0 547,-24 0 0,-19-4 0,-56 3 0,-22-10-492,10 2 1,-5-1-713,-5 0 0,-2-1 221,-14-3 0,-1-1 0,-2 5 0,2 0 0,13 0 0,-1 1 0,5 5 0,-3 1 0,9-1 0,14-3 0,2 0-492,-44 7 0,1-1 393,44-6 1,4-1-82,-8 7 0,1 0 180,-43-13 0,15 6 0,9-7 0,-21-9 0,16 1 0,22 6 0,-2 0-492,9 0 0,-1 1 492,-14-2 0,-5 0 136,-5-5 1,-1-1-137,-2 4 0,1 0 0,11 0 0,2 2 280,4 4 1,2 3-281,-28-5 357,9 1-357,12 1 983,22 2-908,19 5 908,3 2-103,11 5-226,2 0-654,42-4 0,-12 3 0,37-2 0,-30 7 0,5 3 0,-12 3 0,12 2 0,-11-1 0,-1-1 0,-8 0 0,-5-1 0,1 0 0,-5 0 0,-1 0 0,-4 0 0,0 1 0,-10-1 0,-16 2 0,-5 1 0,-29 1 0,12 0 0,-23 8 0,16-6 0,-16 6 0,6-7 0,-8 1 0,-1-1 0,10-5 0,2-3 0,16-1 0,3-3 0,14 3 0,6-5 0,9 0 0,5 0 0,40 0 0,17 0 0,-1 0 0,7 0-492,6 0 0,3 0 272,11 0 1,4 0-273,11 0 0,5 0 164,-19 0 0,3 0 0,4 0 82,-5 0 0,5 0 0,0 0 0,-3 0-82,6-1 0,-3 1 0,5 1 82,-3 1 0,6 0 0,-2 1 0,-10 1-156,6 1 1,-5 0 73,-9-1 0,4 0 0,-7 1 245,-2 3 1,-5-1 82,3-2 0,-2-1 0,37 12 910,-32-2-910,-20-6 983,-24 1 0,-7-8 0,-65 4 0,-27-5-492,6 0 1,-11 0-820,2 0 0,-8 0 0,0 0 0,-1 0 0,0 0 0,-6 0 328,4 0 0,-6 0 0,0 0 0,6 0 0,-3 0 0,5 0 0,0 0 0,-3 0 0,0 0 0,5 0-492,-14 0 0,5 0 26,2 0 1,2 0 465,5-4 0,4 0-242,11 4 1,6-2 241,-22-12 0,23 13 0,33-5 983,11 6 0,16-4 0,61 3-157,40-3-903,-20 7 1,8 3 76,13-1 0,3 2-328,-29-1 0,1 1 0,2 1 0,9 3 0,3 1 0,-1-1 67,2-2 1,0-1-1,-3 1-67,-12 2 0,-1 0 0,-1-1 24,0-5 1,0-1 0,-4-1-154,6 1 0,-2 0 457,7-4 0,-2 0 491,-17 0 1,-3 0 46,31 0 445,-32 0 0,-17 0 0,-3 0 0,-12 0 0,6-5 0,-6-12 0,6-2-613,22-29-370,-16 21 0,30-30 0,-22 22 0,8-14 0,6 5 0,-5 2 0,-3 7 0,6 1 0,0 1 0,1 10 0,16-5 0,-6 21 0,-1-6 0,7 12 0,-16-5 0,-1 6 0,-17 0 0,-9 0 0,-7 0 0,-6 0 0,0 9 0,-9 3 0,-2 23 0,-4 4 0,0 14 0,0 9 0,0 12 0,0 2 0,0 8 0,0-11 0,0-9 0,0-10 0,-5-10 0,4-15 0,-9-7 0,9-7 0,-3-6 0,4 0 0,0 0 0,0 0 0,-5 5 0,4-3 0,-8 8 0,7-8 0,-2 8 0,0-4 0,3 0 0,-3-54 0,4-2 0,-8-58 0,7 1-492,-7 44 0,1-2 272,5-12 0,2 1 220,-4 14 0,0 2-134,0-9 1,1 2 133,1-18 0,-5 2 0,7 19 0,0 12 0,0 19 983,0 3-563,8 15-132,18 2-288,20 4 0,29 0 0,11 22-375,-37-6 0,2 4 375,6 8 0,2 4 0,7 8 0,1 4 0,4 0 0,1 1-492,2 4 0,-2 0 113,-15-6 0,-1 0-113,8 3 0,-2-1 0,-13-6 0,-1 0 424,5 1 1,0 0-108,-6-2 0,-3-2 175,18 18 591,-12-12-591,-21-13 983,-13-8-404,-1-5 404,-10-2 0,-1-5-157,-4 0-826,-13-4 0,-23-1 0,-9-4 0,-36 0 0,4 0 0,0-12-287,18 0 1,2-4 286,-7-14 0,9 3 0,1-2 0,-5-10 0,-1-12 0,12 9 0,15 4 0,8 7 0,9 3 0,5 7 573,5 5-573,2 2 0,0 9 0,-4 1 0,-2 4 0,-8 0 0,7 0 0,-8 5 0,-4 1 0,1 0 0,-6 0 0,9-6 0,-46 0 0,-10 0 0,16 0 0,-4 0-334,7 0 1,1 0 333,1 0 0,0 0 0,-32 0-231,3 0 231,9 0 0,-21 0 0,6 0 0,-8 6 0,3 3 0,27 5 0,-14 1 0,33-7 0,-12-2 0,23-6 0,-7 0 659,15 0-659,7 0 239,7 0-239,6 0 0,47 14 0,11-3 0,47 12 0,0-7-492,-36-8 0,1 1 330,-5 3 1,1 1 161,18 1 0,-2 1 0,21 10-356,-29-7 0,-3-2 356,8 0 0,16 7 0,-24-9 0,-16-1 0,-10-1 983,-13-6-708,-9 3 486,-5-8-761,0 3 0,-4 7 0,-1-5 0,-4 10 0,0-7 0,0 6 0,0 1 0,-4-1 0,-6 5 0,-13-9 0,-6 5 0,-14-3 0,-3-1 0,-16-4 0,-2-2 0,-1-6 0,-6 0 0,16 0 0,0 0 0,12 0 0,7 0 0,7 0 0,1 0 0,7 0 0,5 0 0,2 0 0,5 0 0,52-11 0,-3 9 0,13-7 0,5-1-793,31 1 793,-25 5 0,3-1 0,-9-3 0,-2 1 0,1 6 0,-1 0 0,3-7 0,-1 0 0,31 6 0,-35-2 0,-1 0 0,33 4 0,-11 0 0,-21 0 0,-17 0 0,-10 0 0,-11 0 0,-1 0 793,-6 0-793,0 0 0,-1 0 0,5 0 0,-3 0 0,8 5 0,-3 1 0,1 4 0,4 0 0,-10-1 0,4 1 0,-4-5 0,-1 3 0,0-7 0,-4 7 0,-1 1 0,-4 0 0,0 4 0,-9 1 0,-10 3 0,-27 15 0,-10 3 0,-9 1 0,-16 8 0,14-14-274,20-11 0,0 1 274,-29 16 0,2-11 0,11 2 0,18-15 0,1 1 0,15-2 0,7-1 0,7 0 548,6-5-548,4-20 0,1-6 0,4-12 0,0-1 0,0 11 0,0 1 0,0 2 0,0 10 0,0-4 0,8 9 0,-2 1 0,7 4 0,8 0 0,-4 0 0,18 17 0,14 16 0,-11 16 0,20 11 0,-21-4 0,0 9 0,5 2 0,-18-3 0,9-2 0,-19-16 0,4-3 0,-6-7 0,-1-7 0,0-7 0,-5-8 0,-2-5 0,-4 1 0,13-33 0,-5 4 0,12-36 0,-8 17 0,1-6 0,-1 1 0,-5 12 0,4-11 0,-10 19 0,5 1 0,-6 7 0,0 6 0,0 0 0,0 43 0,0-13 0,-6 38 0,0-30 0,0-2 0,-4-6 0,9 0 0,-4-5 0,5-2 0,0-5 0,0 0 0,-4 3 0,3-2 0,-3 3 0,4-4 0,-4 5 0,2-3 0,-2 3 0,-1 0 0,4 2 0,-9 11 0,3 3 0,-10 5 0,3 9 0,-3-7 0,-1 7 0,4-9 0,-2-6 0,5-6 0,1-9 0,1-5 0,4 0 0,-3-4 0,-7-1 0,-16-4 0,-12 0 0,-29-14 0,-5-4-492,24 2 0,-2-1 460,0 0 1,-1 0 31,-10-1 0,-3 0-492,1-5 0,-2 1 133,-5 2 0,0 0 359,-1-7 0,1 0 0,-2 2 0,3 1 0,15 6 0,2-2-492,-7-5 0,-1 0 372,1 6 0,0-1 120,-1-7 0,2 1 0,7 6 0,1 2-244,-3-3 1,4 1 243,-8-8 863,-33 1-863,39-5 983,-5 17-345,30-2 345,1 6-594,16 5 215,8-2-604,62 7 0,26-3-492,-13 4 0,6 0 137,0 0 0,0 0 355,7 0 0,1 0-492,8 0 0,1 0 0,1 4 0,0 1 322,1 0 1,-5 1-320,-22 2 1,-4 2 488,3-2 0,-2 1-142,24 7 142,1-1 0,-25-1 983,-27-2-581,-9-6 581,-13-1 0,0-5 0,-66-20-385,18 4-598,-12-4 0,-5-3 0,4-2 0,2 0 0,-27-15 0,17 15 0,1 0 0,-14-10 0,-8 4 188,21 3-188,10 4 0,20 16 0,-2-7 0,16 14 0,-5-4 0,6 1 0,5 0 0,0-9 0,8 4 0,12-5 0,8 4 0,12-2 0,-1 0 0,9-1 0,1 6 0,0-4 0,-1 4 0,-15-4 0,5 5 0,-17 1 0,4 5 0,-12 0 0,0 0 0,-31-24 0,-24 11 0,-35-26 0,-16 21-760,11-5 760,-7 7 0,7 8 0,-1 1-228,4 7 228,10 0 0,8 0 0,-6 0 0,23 0 0,-12 0 0,22 0 751,1 0-751,3 0 237,17 0-237,-4 0 0,12 0 0,-1 0 0,48 0 0,12-7 0,46 5 0,0-5-492,-42 6 0,0 2 470,1-1 0,0 0 22,-4 0 0,-1 0-247,2 0 0,1 0 247,44 0 0,-8 6 0,6 2 0,-22 7 0,-16-2 0,3 1 0,-22 3 0,5 2 983,-7 5-965,-1 0 503,1-1-521,-7-5 0,-2 3 0,-6-5 0,0 0 0,-5 4 0,-2-9 0,-4 8 0,0-3 0,0 5 0,1 0 0,-6 14 0,5-4 0,-8 20 0,9-5 0,-4 7 0,1 0 0,3-8 0,-10-1 0,10-9 0,-10-6 0,9-1 0,-4-7 0,4 0 0,1 6 0,4-9 0,2 8 0,4-9 0,0-1 0,0-1 0,-5-5 0,-2 0 0,-5-5 0,0 3 0,0-7 0,0 3 0,-31-22 0,-4 2 0,-23-11 0,-2 2 0,6 11 0,-1-5 0,-5 6 0,20 2 0,-11 4 0,19 2 0,-4 5 0,5 0 0,7 0 0,-5 0 0,9 0 0,-8 0 0,8 4 0,-9 6 0,9 6 0,-4 5 0,4 0 0,1 0 0,-1 0 0,-4 0 0,4-6 0,-4 5 0,9-10 0,-8 5 0,3-5 0,-25 2 0,-3-6 0,-33 7 0,-17-12-492,29 3 0,-3 0 266,-5-4 0,-2 0 226,-5 4 0,-1 0 0,0-3 0,2 0 0,15 3 0,1 0-326,-8-3 1,3-2 325,-26 1 0,-9 0 0,15 0 0,26 0 0,11 0 0,18 0 0,13-4 983,0-1-580,10-4 298,1 0-701,4-1 0,9 0 0,26-1 0,37-3 0,-24 9 0,4 1-492,14-5 0,3 2 322,0 5 0,0 2 170,-11-5 0,0 1 0,13 4 0,0 0 0,-19 0 0,-1 0-245,11 0 1,0 0 244,35 0 0,-14 0 0,-26 0 0,-5 6 0,-23-1 0,-6 6 983,-5 3-677,-8-4 218,3-1-524,-8-1 0,-30-7 0,-25 3 0,-6-3 0,-9-2-492,-6 1 0,-2 0 299,2 0 1,-2 0 192,-7 0 0,2 0 0,20 0 0,2 0 0,-12 0 0,1 0-107,15 0 0,3 0 107,-37 0 0,32 0 0,17 0 0,15 0 0,7 0 983,57 5-613,-10 3-140,53 5-230,-30 0 0,7 1 0,-17-1 0,6 0 0,-13-1 0,5 0 0,-7-5 0,7 4 0,-5-10 0,13 11 0,-6-5 0,8 7 0,0-1 0,0 0 0,0 1 0,-7-2 0,-3 1 0,-14-2 0,-6-5 0,-9-1 0,-5-5 0,0 4 0,0-3 0,-57 3 0,-16-12 0,0 4 0,-6-2-492,2-7 0,-2-1 54,-12 3 0,-1 1 438,0-4 0,-2 0-492,-6-1 0,0 0 0,0 4 0,0 0 403,0-3 0,0-1 89,-1 0 0,2 0 0,4 5 0,4-2-440,15-1 0,3 0 440,-2 3 0,3 2-54,-16-7 54,-7 0 983,32 1-414,17 7 414,9-3 0,12 5 0,6-5-615,46 5-297,-10 1-71,73 4 0,-27 0-451,-19 0 0,2 0 451,-1 0 0,-1 0 0,2 0 0,1 0 0,11 0 0,0 0 0,27 0 0,-30 3 0,-2 2 0,18 4-396,18 0 396,-15 5 0,-10-6 0,-8 0 0,-3-1 0,-9-1 0,0 1 883,0 6-883,0-5 415,0 3-415,-8-4 0,-1 6 0,-15-2 0,-2-5 0,-6 4 0,-5-9 0,3 8 0,-3-8 0,19 10 0,13-3 0,27 6 0,11 9-617,10-5 617,0 5 0,-10-1 0,-2-6 0,-20 11 0,-10-13 0,-11 5 0,-19-13 0,-3 4 0,-12-9 617,0 3-617,-47-4 0,8-12 0,-50-3 0,16-13 0,-8 5 0,-5-4 0,2 11 0,-3-5 0,14 7 0,2 0 0,9 7 0,-1 1 0,1 6 0,0 0 0,0 0 0,-10 0 0,-1 0 0,11 0 0,-2 0 0,-18 0 0,21 0 0,-1 0 0,-22 0 0,-11 7-492,27-3 0,-3 2 372,6 2 0,-1 1 120,-10 0 0,-1 0 0,1 0 0,-1 0 0,-14 1 0,-3-1-492,-8-2 0,-1-3 164,27 0 0,0-1 0,0 0 0,-4-2 0,0-2 0,0 1 0,3 0 0,0 0 0,3 0-97,-17 0 0,1 0-67,-8 0 0,4 0 449,27 0 0,2 0 282,-6 0 1,1 0-240,-37-7 983,24 0 0,19-7 0,18 2 0,14-4 0,9 5 0,8-8-280,-2 8-703,7-3 0,-3 4 0,4 1 0,0 0 0,0-6 0,23 3 0,26 1 0,18 7 0,20 3 0,1 0-328,-8 1 0,0 0 0,4 0 82,-2 0 0,4 0 0,2 0 0,-2 0 0,-4 0 0,0 0 0,-2 0 0,-2 0-82,13 0 0,-4 0 0,-1 0 0,-6 0 0,-2 0 0,0 0 0,-1 0 0,-1 0 0,-5 0 2,9 0 1,-4 0-69,2 0 0,-1 0 394,-11 0 0,-5 0 0,17 0 0,-25 0 983,-30 0 0,-2 0 0,-11 0 0,-67 0 0,-8 0-492,4 1 1,-8-2-984,-9-7 0,-8-3 177,8 2 1,-6 0 0,-1-2 314,-4-4 0,-1-1 0,0 0 0,-3 0 0,-1 0 0,-1 0-246,21 5 0,-2-1 0,1-1 0,1 0-82,-15-6 0,2-1 0,-3 1 82,8 5 0,-3 1 0,-1 0 0,3-1 21,6-1 1,0-1 0,3 0-1,3 2 225,-5 1 0,3 2 0,2 0-328,0-3 0,1 0 0,7 1 238,2 4 0,4-1-2,-8-4 1,3 2 91,-16 2 983,25-2 0,29 7 0,8-5 0,11 0 0,38-7 0,29-6-492,-3 5 1,9 1-820,2 2 0,6 1 0,2 0 0,2-2 0,2 1 0,4 0 82,-1 4 0,5 0 0,0 2 0,-5 0-82,1-1 0,-4 2 0,3 1 82,-3 2 0,4 2 0,1 1 0,-4 0-62,7 1 0,-2 1 0,1 1 308,-12-1 0,3 0 0,0 0 0,0 0 0,-1 0 0,1 0 0,-1 0 0,-5 0 0,1 0 0,-5 0 0,2 0-328,4 0 0,1 0 0,-6 0 112,2 0 1,-4 0-6,2 0 0,-2 0 221,-12-1 0,-4 2 983,22 5 0,-28-5 0,-11 10 0,-21-10 0,0 4 0,-10-2 0,-44-2 0,-26 3-492,1-4 1,-9 0-820,2 0 0,-5 0 0,-1 0 0,-3 0 0,-2 0 0,-5 0 82,3 0 0,-7 0 0,0 0 0,6 0-82,-1 0 0,5 1 0,-5-2 82,-1-3 0,-5-2 0,0-1 0,4-1-82,-5 0 0,5-1 0,-4-3 108,10-1 1,-3-3 0,-1-1 0,3 1 219,-19-2 0,3 1 0,6 0-231,22 2 0,5-1 1,1 2 230,-28-2 0,6 3 0,35 5 0,4 0 0,-3 0 0,2 0 0,-18 0 0,21 1 983,48 7 0,37 0-231,59 0-752,-31 4 0,7 1 327,-11-2 1,5 1 0,0 1-267,5 4 1,0 3 0,3-1-62,7 1 0,2-1 0,0 2 0,-4 1 0,-1 2 0,-5-1 0,11 1 0,-2-1-260,11 0 0,-5 0 260,-36-2 0,-1-2-215,16-1 1,-1 0 214,20 14 0,-23-11 0,-22 0 983,-19-3 0,-3-3 0,-12 1 0,-4-4 0,-1 9-820,-4-4-163,0 3 0,0-3 0,0 1 0,0-1 0,0 0 0,0 0 0,0 0 0,0 0 0,0 0 0,16 7 0,31-2 0,34 6 0,-21-7 0,3-1-423,-11-2 0,-1-1 423,15 4 0,-2 0 0,25-5-422,8 0 422,-13-8 0,-28 0 0,-4 0 0,-28 0 0,-3 0 0,-12 0 828,0 0-828,-24-24 440,-12-1-440,-33-23 0,-7 10 0,-17-6-492,37 26 0,-3 2 402,-5-5 0,-1 1 90,6 6 0,0 2-307,-9-1 1,1 1 306,-31-4 0,-9 7 0,24 2 0,19 7 0,12 0 0,13 0 0,8 0 983,8 0-839,5 0 506,0 0-650,0 0 0,0 0 0,0 4 0,-6 6 0,-1 1 0,-5 9 0,0-4 0,0 0 0,0 4 0,5-9 0,-3 9 0,8-10 0,1 5 0,1-6 0,4 5 0,-1-4 0,-2 5 0,7-1 0,-3 2 0,-1-1 0,4 5 0,-3-10 0,4 5 0,0-6 0,0 0 0,0 0 0,0 0 0,0 0 0,16 2 0,12 0 0,17 8 0,27 4 0,5-1 0,0 0 0,5-7 0,-8 0 0,2-1 0,7-5 0,-19-2 0,-11-7 0,-17 0 0,-10 0 0,-5 0 0,-6 0 0,-1 0 0,-5 0 0,-4-8 0,-5-7 0,-25-8 0,-18-6 0,-13 8 0,5-3 0,-3 0-984,-41-6 954,30 0 1,-5 0-463,-3 8 0,-3 4 17,0-1 1,-3 1 474,-11-2 0,-2 2-492,-7 6 0,1 1 0,3-4 0,4 1 350,10 7 1,3 2-351,-3-1 0,3 3 368,14 2 0,1 2 124,-6-1 0,0 0 154,6-4 1,3 1-155,-38 1 983,15-5-481,18 7 481,3-6 0,9 4 0,7-4-2,3 1-370,7 4-611,0-5 124,7 6-124,1-4 0,13 2 0,0-2 0,6 4 0,0 0 0,48 0 0,22 0 0,-8 6 0,6 3-492,1 0 0,2 2 405,5 5 0,0 4-405,2 1 0,0 2 195,7 1 1,-1 0 296,-17-1 0,0-1-414,7 0 1,-1 0 413,-13-6 0,-2 0-194,43 15 194,1 1 0,-46-12 983,-1 3-964,-24-11 964,-8 2-391,-4-9 351,-42-1-943,-15-4 0,-43 0 0,31 0 0,-3 0-492,0 0 0,-2 0 258,-17 0 0,-3 0 234,-1 1 0,2-2 0,10-2 0,2-1 0,-4 0 0,4-1-241,20-3 1,3-1 240,-50 0 0,23-4 0,21 11 0,22-4 0,11 2 983,23 3-322,29-3-661,27 4 0,39 0-416,-42 0 1,1 0 415,11 0 0,1 0 0,-11 0 0,-1 0 0,11 0 0,-2 0-313,34 0 313,-1 0 0,-24 0 0,-26 0 0,-13 0 0,-19 0 0,-17 0 983,-31 0-633,-42-15-350,4-10 0,-8-6-328,16 10 0,-2-1 0,-3-4 0,-20-11 0,-4-5 0,1 2 0,14 10 0,2 1 0,-4-3 171,2 0 1,-4-4 0,-1 0-1,3 1-171,-9-6 0,3 1 0,-3-2 82,11 5 0,-3-3 0,1 1 0,0 0 0,4 3 0,0 0 0,2 1 0,5 3-65,0-1 1,5 3-1,-1 0-17,-4-2 0,-1 1 0,6 2 182,1 1 1,4 0 28,-2 1 1,4-1 116,-28-19 983,31 21 0,22 8 0,12 2 0,5 10 0,15 2 0,18 4 0,22 0 0,33 0 0,22 16-1475,-36-3 0,2 3 393,5 2 1,1 2 98,1 7 0,-2-1-429,-11-11 1,-1-1 428,3 6 0,-1 0 0,-8-6 0,0-2 0,1 1 0,-1 0 0,35 16 0,-30-15 0,-18 4 0,-10-7 983,-11-5-401,-2 3 350,-57-4-932,-20 0 0,8-3 0,-6 0-492,-5-2 0,-3 0 134,-6 0 1,-2 0 357,-5 0 0,-4 0-492,-11-1 0,-3 2 164,33 1 0,0 2 0,0-1 105,-1 1 0,0-1 0,3 2-269,-11 3 0,3 2 384,-7-1 1,4 1 107,23-2 0,3 0-63,-8 4 1,2-1 62,-30 6 983,32 3-625,17-8 625,15-2 0,7 0 0,10-1 0,1 0-596,4-1-387,16 2 0,11 7 0,38 13 0,12 9-492,-23-10 0,4 2 324,-3-5 0,1 1 168,8 5 0,-1-2 0,-13-8 0,0-2-320,9 6 0,-1-2 320,31 9 0,-36-16 0,1 0 0,-5-1 0,-1-2 0,38 3-93,-12-1 93,-3-9 0,-16-7 0,-1 0 983,-3 0-697,-20 0 395,11 0-681,-25 0 103,9 0-103,-15 0 0,-5-4 0,-35-10 0,-37-16 0,12 13 0,-5-2-492,-8-7 0,-4 0 35,-9 5 1,-4 1-36,-7-5 0,-1 1 0,0 3 0,-2 1 334,-7 3 1,5 2 157,27 4 0,4 1-283,-3 1 1,4 2 282,-22 6-1,0-7 1,19 3 983,21 4-360,18-5 360,17 3 0,1-2-520,80-13-463,15-6-492,0 10 0,13 1 164,-15-2 0,4 0 0,3 1 0,5 4 0,1 1 0,0 1 0,0-2 0,0 1 0,0 1 0,4 2 0,2 3 0,-5 0 0,-13 3 0,-3 0 0,-2 0 193,-6 0 1,-1 0 0,0 0-194,4 0 0,1 0 0,-5 0 81,0 0 0,-3 0-63,8 0 1,-2 0 309,-17 0 0,-3 0 983,31 0 0,-32 0 0,-22 0 0,-6 0 0,-16 0 0,-78 0-492,16 0 1,-7 0-662,-8 0 1,-7 0 0,0 0 169,6 0 0,1 0 0,-3 0-328,-20 0 0,-4 0 0,-4 0 82,11 0 0,-4 0 0,0 0 0,4 0-82,-9 0 0,3 0 0,-6 0 131,21 0 0,-6 0 1,-1 0-1,3 0 0,5 0-96,-15 0 1,6 0-1,-2 0 47,9 2 0,-3 1 0,2 0 0,4 0 127,0-1 1,5 1 0,-1 1 118,-9 5 0,-1 3 0,9-1 0,13-2 0,4 1 0,-21 7 0,1 1-76,-21 0 76,30 3 983,21-9-187,31-5-796,94-3 0,13-4 491,-4 0 1,8 0-1,-5 0 1,1 0-257,-26 3 0,1 0 1,1 1-554,8 0 0,3 0 0,-1 1 318,0 1 0,1 2 0,1 0-328,4 0 0,1-1 0,-1 1 0,-4-1 0,0 1 0,-4-1 41,16 3 0,-4 0-135,2 0 0,-7 0 422,-30-2 0,-3 0 491,6 1 1,-2-2 57,20 2 434,-20 3 0,-17-11 0,-15 4 0,-7-1 0,-14-3 0,-41 3 0,-55-4-857,20 1 1,-9-2-455,10-1 0,-6-2 0,-2-1 0,-13-2 0,-4-2 0,-5-1 82,12 0 0,-4-1 0,-3 0 0,0-1 49,13 1 0,-2-1 1,-1-1-1,2 2 0,1 0-49,-6 2 0,3 1 0,0 0 0,-3 0 49,7 0 0,-2-1 1,-1 1-1,2 0 0,4 2-49,1 1 0,4 1 0,1 1 0,-3-1 0,-15-2 0,-3-1 0,0-1 0,2 2 0,9 2 0,1 0 0,2 0 0,1 1-82,-19-1 0,1-1 0,7 3 0,23 1 0,4 2 0,1-1 9,-34-5 1,8 1 318,38 3 0,4 0 491,-8-3 1,3 0 491,-12 4 0,13 0 0,29 0 0,7-4 0,67 3 0,30-4-492,-3 5 1,-3 0 491,-20 0-492,-91 0 1,-30 0-1,-14 1 1,-11-2-820,-3-1 0,-9-1 0,5-1 0,25 0 0,3 1 0,0-2 77,-2-2 0,1 0 1,1-1-242,-24-2 0,3 0 181,8-4 0,1 0 311,-14 4 0,0-2-492,9-7 0,-2 0 164,22 11 0,-1 1 0,2-1 304,-18-11 1,3 1-469,14 8 0,1 0 414,-7-8 1,0 0 77,9 8 0,1 0 0,-10-4 0,-1 0 0,7 5 0,1 0 0,-2 0 0,0 0 491,11 0 1,0 1-123,-14-1 1,2-1-370,17 2 0,2 0 491,-6 3 1,1 0-291,-39-10 782,38 14 0,5-6 0,23 7-25,6 0 25,9 0-819,5 0 198,-11-5-362,-4 3 0,-28-9 0,-15 2 0,-30-7-276,37 11 1,-3 1 275,0-4 0,-2 1-492,-9 2 0,0 0 275,2-4 1,2 0 216,12 3 0,0 1 0,-6 1 0,1 0 0,13 0 0,1 0-277,-5 3 0,0 0 277,0-3 0,0 0 0,-6 4 0,-1 0 0,5 0 0,-2 0-492,-8 0 0,-2 0 426,0 0 0,1 0 66,-3 0 0,2 0 0,9 0 0,1 0 0,-7 0 0,1 0-42,-25 0 42,35 0 0,0 0 0,-23 0 983,12 0-681,22 0 257,13 0-559,8 0 983,12 4-731,6 1 349,4 7-601,0-3 0,0 3 0,0-3 0,0 0 0,9 5 0,5 16 0,24 11 0,9 25 0,-13-30 0,4 2-492,5 9 0,2 1 215,11 5 0,2 0-215,0 3 0,1 1 0,11 5 0,-2-3 468,-22-17 1,0-1-469,12 9 0,-1-3 462,-15-17 0,0 0 30,24 22 0,3 1 0,-9-18 0,0-2 0,12 9 0,1-5 0,-7-17 0,3-4-492,13 3 0,3-2 58,-1-5 0,3-2 434,-17 1 0,2 0 0,-1-2 0,-4-1 0,0-1 0,0-1 0,-1 1 0,1 0 0,1 0 0,2 0 0,2 1 0,-2-1 0,23 3 0,0 0 0,5 0 0,1 1 0,-8-1 0,-1 0-492,8 0 0,2 1 480,-34-4 1,1 0-1,0 0 12,5-1 0,0 1 0,1 1 0,-1 2 0,0 1 0,0-1 0,-4-2 0,0-1 0,-3 2 317,11 5 1,-4 0-318,2-5 0,-4 0 0,19 6 891,-1-5-891,-23-3 983,-22-7-46,-19 0 46,-3 0 0,-12 0-220,-75 0-763,-28 0-328,23-5 0,-13-3 0,-1-2 0,-7-2 0,-3-1 0,-6-4 131,25 2 0,-4-1 1,-2-2-1,-2-1 0,1 2 0,-2-1 0,-2 1 1,1-1-1,-2 0 0,-2-1 33,7 0 0,-2-1 0,-2-1 0,1 0 0,3 1 0,3 2-82,-16-4 0,6 2 0,0 0 0,-3-1 49,4 1 0,-3 0 1,-2 0-1,3-1 0,4 0-49,0-1 0,5-1 0,0 1 0,-1 0 0,-8 1 0,-2 0 0,0 0 0,1 1 0,3-1 0,-1 1 0,3 0 0,3 1-82,-5-5 0,5 2 0,-1 1 0,2 4 0,1 2 0,1-1 0,8-1 0,2-1 0,-1 0 230,-5 3 1,-1 0-1,0 1 98,5 0 0,0-1 0,-1 0 0,-9-3 0,-1 0 0,2-2 0,6 2 0,2-1 0,3 1 0,-20-5 0,3 0 491,-2-5 1,6 1-1,26 12 1,2 1-1,-6-4 1,1 0-1,10 1 1,4 3 491,-20-2 0,15-3 0,28 8 0,3 5 0,23 2 0,28 4 0,40 0-492,-17 0 1,7 0-485,20-1 1,7 2-8,-21 1 0,2 2 0,1 0-328,9-1 0,1 1 0,1 2 0,3 3 0,2 4 0,0-2 0,5-3 0,1 0 0,-1 2 0,-5 3 0,0 3 0,2-2 0,9-1 0,2-1 0,-4 1 0,-11 2 0,-2 0 0,-3 0-164,22 2 0,-3 0 289,-7-2 1,-7-1 693,-26-5 1,-4-2-381,4 2 0,-3-1-111,37 7 0,-35-2 983,-11-1 0,-18-1 0,-12-5 0,-5 2 0,-52 0 0,-24-2-492,6-2 1,-7-1-818,-15-3 1,-3 0 325,-7 0 0,-3 0-328,19 0 0,-2 0 0,-1 0 0,-5 0 0,-1 0 0,-1 0 0,0 0 0,-1 0 0,3 0 0,11 0 0,3 0 0,0 0 0,-1 0 0,1 0 0,4 0-139,-7 0 0,5 0 467,1 0 0,3 0 491,8 0 1,5 0 161,-6 0 330,11 0 0,24 0 0,15 0 0,47 0 0,28 0-709,-10 0 0,7 0-766,15 0 0,8 0 164,0 0 0,8 0 0,1 0 0,-1 0 0,0 0 0,5 0 82,-4 0 0,6 0 0,-1 0 0,-7 0-82,-1-1 0,-7 1 0,5 1 82,-5 1 0,5 1 0,0 0 0,-5 1-82,6 0 0,-5 1 0,4 0 82,-6 1 0,3 0 0,2 1 0,-2 1 0,-4 0 0,-1 1 0,0 1 0,-1 0 0,-3-1 0,0 0 0,-2 1 0,0 1-82,22 4 0,-2 3 0,-1-3 0,-4-2 0,-1-1 0,-7 0 604,9 8 0,-4-2-276,-21-10 0,2-2 0,-7 2 491,-4 8 1,-3 0-1,13-5 1,-3-2 491,22 14 0,-31-9 0,-23-3 0,-19-1 0,-6 0 0,-22 0 0,-46 3-492,7-5 1,-7 0-438,-24-3 0,-6 0-54,-9 0 0,-5-2-328,20-2 0,-3-1 0,1-1 0,4 1 0,1 0 0,-3 0 0,-13 0 0,-3 0 0,2 0 211,8 0 1,2 0-1,3 0 117,10 0 0,3 0 0,0 0-328,-1 0 0,0 0 0,6 0 143,-1 0 1,3 0-4,-7 0 1,3 0 187,-22 0 983,24 0-167,28 0 167,15 0 0,119 0-492,-34-4 1,9-2-820,14 1 0,11 0 0,4 1 82,-14 0 0,3 1 0,2 0 0,2 0 49,-9 0 0,1 0 1,2 1-1,2 0 0,1 0 33,-8 2 0,3-1 0,1 2 0,0-1 0,-3 0 0,-2 0-82,19 0 0,-5 0 0,0 0 0,4 0 49,-7 0 0,4 0 1,1-1-1,-2 1 0,-5 1-49,-3 1 0,-5 1 0,0 1 0,3 0 49,-5 0 0,3 1 1,1 1-1,-2-1 0,-6 1-131,18 2 0,-6 0 0,-2 2 0,-3 3 0,-1 3 0,-9-3-14,-14-3 1,-3 0 832,13 3 1,-3 1 491,14 0 0,-25-1 0,-34-6 0,-8-3 0,-9 1 0,-72-4 0,-31 3-995,27-4 0,-12 0 0,-4 0 12,9 0 0,-4 0 0,-3 0 0,-1 0-197,5 0 0,-2 0 1,-2 0-1,1 0 0,0 0-49,-15 0 0,1 0 0,-1 0 0,-2 0 49,14 0 0,-1 0 1,-1 0-1,1 0 0,3 0-49,-5 0 0,2 0 0,3 0 0,1 0-82,-14 0 0,4 0 0,-1 0 0,-7-3 0,-1-1 0,12 0-164,14 4 0,5-2 453,-22-7 1,4 0 529,35 8 1,6 0 491,-27-7 0,39 8 0,30 0 0,54 0-492,8 0 1,11 0-165,-2 0 1,6 0 0,3 0-290,15-1 1,5 0 0,3 3-285,-10 4 0,3 4 0,2 1 0,0 0 0,4 0 0,2-1 0,0 2 0,1 3 49,-12 0 0,1 2 1,1 1-1,-2 1 0,-3-2 28,3 0 1,-4 0 0,0-1 0,2 0-78,11 2 0,4-1 0,-2 0 0,-4-1-82,7 1 0,-5-1 0,-2-1 0,-7-3 0,-2 0 0,1 0 0,3 3 0,1 1 0,-9-3 627,-8-3 1,-5 0-300,11 8 0,-4-1 0,-21-9 0,-6 1 0,14 11 983,-24-8 0,-15-2 0,-12-1 0,-22 2 0,-46 1 0,-38-4-492,23-4 1,-6-1-1,-17-2 1,-8-2-738,28 1 0,-5 0 0,-3 0 0,2 0 0,4 1 0,-1-1 0,1 1 0,-2-3 62,-6-1 0,-1-2 0,-1 0 1,2-1-63,4 0 0,1 0 0,1-1 0,1-2-82,-17-5 0,3-3 0,-1 0 82,19 5 0,-2-1 0,2 1 0,3 0-82,-4 0 0,4 0 0,0 1 67,-3-1 1,1 2-1,4 0 261,-5 0 0,2 1 491,-12-4 1,-1-1-1,10 3 1,4 1-1,20 1 1,3 1-1,-5 0 1,3 1 491,-16-1 0,2-6 0,22 1 0,13 2 0,3 0 0,11 5 0,6-3 0,71 8-900,6 0 0,12-2-411,-8 0 0,5-2 0,5 2 82,-2 2 0,4 1 0,2-1 0,1 0 0,4-1 0,1-1 0,1 0 0,-2 1 0,-9 1 0,-2 1 0,2 0 0,7 1 82,-1-1 0,7 0 0,4 0 0,2 0 0,-4 0 0,-6 0-82,11 0 0,-6 0 0,-1 0 0,5 0 49,-4 0 0,4 0 1,2 0-1,-2 0 0,-3 0 0,-10 0 0,-1 0 1,-2 0-1,-4 0 0,-7 0-131,2 0 0,-8 0 0,5 0 82,6-1 0,7 1 0,-1 0 0,-7 1-246,22 3 0,-5 1 164,-24-4 0,0-1 0,-3 2 29,9 5 0,-5 2 790,-13-5 1,-6 0 491,-2 4 0,-4 3 0,-30-10 0,-4 8 0,-66-4 0,-26 0-492,7-3 1,-8 0-229,-6-2 1,-8 0-264,3 0 0,-8 0 0,0 0-328,4 1 0,1-1 0,-4-1 82,3-3 0,-5-2 0,-1-1 0,7 0-82,-2 0 0,4-1 0,-2-2 82,11-4 0,-5-3 0,3 0 0,7 1-82,10 3 0,6 2 0,-2-1 0,-21-4 0,-4 0 0,7 2-164,-4-2 0,4 3 571,-10 2 1,4-1-80,23-1 0,4 0 491,11 4 1,5 2 491,-7-7 0,17 7 0,15-2 0,11 4 0,87 0-492,-15 2 1,11 2-695,6 5 1,10 4 0,3 3 202,-15 2 0,3 3 0,1 2 0,3 1-197,-6-1 0,4 2 1,0 1-1,2 1 0,-1 1 0,5 4 0,1 2 1,0 1-1,-1-1 0,-2 0-49,11 2 0,-2-1 0,-1 1 0,4 1 49,-10-2 0,4 2 1,0 1-1,-3-2 0,-4 0-49,-3-1 0,-4-1 0,-2 0 0,4 1 49,-3 0 0,4 2 1,1 0-1,-3-2 0,-7-2-131,10 3 0,-7-4 0,1 1 0,7 3 0,2 0 0,-10-5-164,-13-7 0,-5-2 983,9 5 1,-3 0 491,24 9 0,-38-11 0,-13-2 0,-19-8 0,-13-5 0,-44-1-492,-19-3 1,-11-2-1,-16 2 1,-10-2-386,6-4 0,-8-4 0,-1 0-352,22 3 0,-1-1 0,-1-1 0,-2-1 0,-7-2 0,-3-3 0,1 0 0,2 0 0,11 1 0,2 1 0,1-1 0,-4 2 0,-11-1 0,-5 2 0,2 0 0,9 1-82,12-2 0,7 0 0,-4 2 0,-27 0 0,-6 2 0,11-1 23,18 0 0,3 0 305,-16-1 0,3-1 983,-14-4 0,13 5 0,37-2 0,19 9 0,13-2 0,10 0 0,65 3-492,-1-1 1,11 0-820,-2 2 0,7 0 0,5 0 94,-6 0 0,4-1 1,2 1-1,2 1 234,13 1 0,3 2 0,0 0 0,-3-1 0,-14 0 0,-3 0 0,0 0 0,5 0-197,-1 2 0,6 1 1,0 0-1,0 0 0,-6 0-49,0 0 0,-3 0 0,-3 0 0,1 0-82,20-1 0,-2 1 0,0-2 0,1 1 0,0-1 0,-9-1-164,-5-2 0,-5-2 0,3 1 0,-1 0 112,-9 0 0,-6 0 1363,14 0 0,-20 0 0,-23 0 0,-20 0 0,0 0 0,-76 0 0,-19 0-492,-4 0 1,-10 0-507,27 1 1,0-1 0,-3-1 14,-12-2 0,-4-1 0,-1 0-328,-3 4 0,-2 0 0,-1-2 82,16-3 0,-1-1 0,-1 0 0,1 0-82,-21 1 0,0 1 0,-1 0 161,22 0 0,-1 1 0,1-1 1,1 0 166,-17-3 0,1-1 0,5 2 0,15 4 0,3 2 0,0 0-328,-1-4 0,1 0 0,4 1 125,-6 3 1,3 0-147,-8 0 1,2 0 348,12 1 0,3-2 983,-37-5 0,22 4 0,20-4 0,12 0 0,14 0 0,1-5 0,7 0 0,9-4 0,-1 4-552,12-3-431,-8-1 0,8-1 0,-4-5 0,5-6 0,0-3 0,5-5 0,2-1 0,5 0 0,0-8 0,1-1 0,-6-27 0,-1 5 0,-6-27-455,-10 45 1,-3 0 454,1 0 0,-4-1 0,-16-12 0,-6 0-492,4 10 0,-3 0 342,-6-6 1,-4-1 149,-7 2 0,-4 2 0,2 2 0,-1 4 0,3 9 0,-2 3 0,1 1 0,0 5-266,-31-2 266,0-5 0,11 15 0,21 3 0,17 13 837,5 1-837,16 6 983,5 0-644,40 0-339,26 0 0,42 8-492,-37 0 0,4 3 196,11 2 1,1 4 295,2 5 0,-2 2-471,-9-6 0,-3 1 471,-4 2 0,-3 1-388,29 15 388,0-4 0,-19-3 0,-15-11 0,-23-7 983,-7-2-226,-7 0 226,-10-1-952,-1 0 419,-20-4-450,-21 5 0,-30-2 0,-30 8-492,37-11 0,-3-1 0,-19 6 0,-3-2 427,-7-6 0,-3-2-263,19 3 0,-2 1 0,-1-1 0,0-3 0,0 0 0,0 0 0,0 0 0,0 0 0,0 0 256,2 0 1,-1 0 0,2 0 71,2 0 0,0 0 0,6 0-492,-9 0 0,2 0 411,-14 0 0,6 0 81,-9 0-120,36 0 0,2 0 120,-21 0 983,21 0-387,22 0 387,11 0 0,12 0 0,4-4 0,44-3 0,4 2-905,7-2 0,5 1-78,-5 4 0,0 2-492,16-4 0,3 0 225,5 3 1,4 2-226,11-1 0,5 0 164,-23 0 0,2 0 0,0 0 116,0 0 1,1 0-1,-1 0 212,5 0 0,-1 0 0,1 0 0,0-1 0,0 1 0,-1 1 0,-4 1 0,0 1 0,1 1-328,6 2 0,3 2 0,3 1 82,-4 3 0,6 2 0,-2 1 0,-4-1-82,-5-1 0,-4-1 0,9 2 131,3 1 0,10 2 1,5 1-1,-2-1 0,-8 0-49,-8-3 0,-6 0 0,1 0 0,5 1 49,7 1 0,6 2 1,2 0-1,1 1 0,-2-1 0,-5-1 0,-1 1 1,0 0-1,0-1 0,0 1 0,2 0 0,1 0 1,0 0-1,-2-1 0,-3-1-49,5 1 0,-3-3 0,-1 0 0,2 1 49,-9-1 0,3 0 1,1 1-1,-5-2 0,-8-2-59,-1-3 1,-8-1 0,5 2 415,3 1 1,7 3 0,-2-1 0,-7-1-161,21 1 0,-6-1 491,10 4 1,-3 0-1,-20-6 1,-7 0 491,16 6 0,-18-7 0,-39-3 0,-3-1 0,-12-3 0,-8 7 0,-21-7 0,-44 10-492,1-9 1,-7-2-1,-16 4 1,-3 0-336,-2-4 0,-4 0-484,17 0 0,-4 0 0,-1 0 0,4 0 0,-1 0 0,-8 0 131,9 0 0,-6 0 1,-4 1-1,0-1 0,1-1 0,3-1 0,1 0 1,-1-1-1,-1 0 0,-3-1 33,4 1 0,-3-2 0,-2 1 0,0-2 0,1 1 0,2-2-33,-12-1 0,1 0 1,1-2-1,2 0 0,3 0-49,-1-3 0,3 0 0,1 0 0,-2-1 49,10 3 0,-2 0 1,-1 0-1,3 0 0,4-1-131,-24-4 0,7 0 0,1 0 0,5 1 0,1 0 0,1 0 0,2-1 0,0 1 0,8 1 32,3 0 0,5-1 787,-4-2 1,3 0-1,16 8 1,5 0 491,-10-12 0,23 10 0,19 1 0,5 0 0,7 1 0,4 0 0,0-5 0,9-2 0,26-16 0,37 3-492,-18 8 1,5 1-984,12 5 0,10 2 164,7-3 0,9 0 0,-4 3 0,-23 7 0,-4 2 0,7-1 82,12-4 0,8-2 0,2 1 0,-8 3-82,-2 4 0,-5 4 0,4-2 82,-8-2 0,4 0 0,0 0 0,-6 1-82,1 1 0,-4 1 0,0 1 0,5-1 0,1 0 0,-6 0-164,1 0 0,-3 0 335,2 0 0,-2 0 157,-11 0 0,-5 0 983,13 0 0,-20 0 0,-24 0 0,-7 0 0,-6 0 0,-67 0 0,-8 0-492,-15 4 1,-11 1-984,7-4 0,-3 1 415,13 1 0,-4 0 0,0 0 77,1-2 0,-1-2 0,0 1 0,-1 0 0,0 0 0,3 0 0,-14 0 0,3 0-492,-8 0 0,4 0 135,26 0 1,2 0 356,-12 0 0,0 0-363,7 0 0,3 0 363,10 0 0,2 0-34,-44 0 34,23 0 983,13-6 0,23 0 0,4-1 0,14 2 0,5 1-355,6-1-628,83 0 0,-19 3 0,8 1-328,8 0 0,10 2 0,2-1 0,7 0 0,3 0 0,5 0 82,-12-1 0,4 0 0,3 0 0,0 4 49,-12 2 0,1 2 1,1 1-1,1 2 0,1 0 0,6 1 0,0 0 1,2 1-1,0 2 0,2 1 33,-10 1 0,2 1 0,0 1 0,1 1 0,0 1 0,-1-1 0,2 1 0,-1 0 0,1 1 0,0-1 0,-3 0 0,-3 0-33,2 0 0,-3-1 1,-2 0-1,1 1 0,2 0 0,11 2 0,4 1 1,-1 0-1,-5 0 0,-11-3-131,-11 0 0,-8-2 0,5 1 82,10 2 0,8 1 0,-1 1 0,-10-4-246,11 2 0,-5-1 0,10 5 0,-3-1 350,-20-9 1,-8-2 1124,9 8 0,-21-8 0,-24-3 0,-8-4 0,-9 1 0,-100-1-492,38-4 1,-7 1-165,-10-1 1,-9-1 0,3 0 163,-15 0 1,-1-2-820,11 1 0,-4 0 0,3 0 138,15 1 0,2 0 1,-3-3 189,-18-3 0,-3-3 0,5 1-492,-4 2 0,1-2 164,5-6 0,-4-4 0,12 2-164,24 6 0,0-1 295,-25-6 1,-12-4 0,10 2 196,22 4 0,3-2 362,-34-8 1,0-2-363,26 4 0,6 2 983,-34-8-492,45 7 1,1-2-217,-18-7 708,0-7 0,1 3 0,18 14 0,13-3 0,5 11 0,16-3-478,1 6-505,6 0 0,9-5 0,39-7 0,25-7 0,-4 9 0,8 2-492,2 2 0,5 1 164,-16 1 0,3-1 0,-1 1 123,28-3 0,-2 0 205,-12 1 0,-1-1-492,2 2 0,-4 0 417,-25 6 1,-2 0 74,12-1 0,-3 0 0,18-6 0,-5 7 0,-33 2 0,-9 2 983,-16 3 0,-5-3 0,-39-8-421,-17 2-562,-6-5 0,-7-1-492,-2 2 0,-2 0 101,-17-5 1,-3-1-102,-7 0 0,-1 0 164,25 5 0,-2 1 0,4 1 85,-17 0 0,1 2-249,-15-4 0,4 1 226,26 9 1,2 0 2,-7-4 1,1-1 262,13 5 0,4 0 983,-22-2-626,21 2 626,17 4 0,14-5 0,9 6 0,67 0-727,24 0-256,-9 0 0,5 0-492,2 0 0,1 0 417,7 0 0,-2 0 75,-20 1 0,-2-2-374,14-3 0,-3 0 374,19 2 0,9-5 0,-15 7 0,-26 0 0,-12 0 0,-17 0 0,-12 0 983,-2 0-176,-5 0 16,-38 0-823,-19-7 0,-51 5 0,10-5-400,30 6 0,1 2 400,-31-1 0,35-4 0,0 0 0,-32 3 0,11-7 0,14 8 0,16 0 0,15 0 0,9 0 0,12 0 800,4-3-800,51 2 0,34-3 0,-16 4 0,6 0-492,11 0 0,3 0 0,6 0 0,3 0 164,-24 0 0,3 0 0,4 0 82,4-1 0,5 0 0,3 1 0,-3 2 0,-5 5 0,-2 2 0,0 1 0,1-1 0,4-3 0,0-1 0,0 0 0,0 5 99,-2 6 1,0 3 0,-2 1-1,-2-2 147,7-1 0,-3-2 0,2 2-246,-9 0 0,1 2 0,0-1 0,-4-2-82,-2-3 0,-3-2 0,0 2 0,3 3 0,1 2 0,-5-2 214,1-1 0,-3-2 568,9 2 0,-3-1-454,-16-1 0,-5-1 983,16 2 0,-27-3 0,-9 0 0,-13-5 0,0-1 0,-10-1 0,-48 7 0,-23-4-534,6-2 0,-8 0-941,-13-4 0,-5-2 0,-5 1 0,-5 0 164,20 0 0,-3 0 0,1 0 0,5 0 0,0 0 0,-1 0 0,-5 0 0,0 0 0,4 0-164,-6 4 0,-1-1 164,4-2 0,-5-1 0,7 1 225,5 3 0,0-1 103,1-3 0,-4 0 0,4 0-492,-7 4 0,3 1 424,-1-4 0,-1 0 68,-6 3 0,0 0 0,5-4 0,0 0 0,-7 4 0,3 0 0,22-3 0,2 0 491,-3 4 1,2-1-229,-29-4 720,10 0 0,5 0 0,26 0 0,9 0 0,15 0 0,8 0 0,66 0-896,26 0-87,-5-1 0,9 2-492,8 3 0,3 1 164,-27-1 0,1-1 0,1 2 0,8 5 0,2 2 0,1-1 0,-1-3 0,0-1 0,2 3 0,4 3 0,1 3 0,-1-2 153,-4-5 1,0-2-1,-4 2 175,14 6 0,-1 0-492,7-5 0,-5 0 256,-24 3 0,-4 0-60,8-3 0,-1 0 296,-13 3 0,-4-1 983,21 3-10,-26-3 10,-13-4 0,-19 0 0,-2-7 0,-4 7 0,-5-3-362,-1 4-621,-28 1 0,-15 2 0,-47 3 0,38-6 0,-4-2-492,-20-1 0,-5-2 74,1 1 0,-3-2-74,-18-3 0,-4 0 164,35 0 0,-1 0 0,-1 0 146,-4 0 1,-2 0 0,4 0 181,-13 0 0,3 0-492,-9 0 0,4 0 467,33 0 0,2 0-20,-6 0 0,2 0 45,-21 0 983,20 0-500,18 0 500,15 0 0,12-4 0,6-1-65,36-4-918,31 4 0,-5 3 0,10 0-328,1 2 0,8 0 0,1 0 0,2 0 0,1 0 0,6 0 82,-3 0 0,7 0 0,-1 0 0,-5 0-82,1 0 0,-4 0 0,4 0 82,1 2 0,5 1 0,1 1 0,-6 0-82,0 0 0,-4 0 0,0 1 0,3 2 0,0 1 0,-2 0 0,-6-1 0,-2 0 0,-5 0-164,1 2 0,-3 0 0,14-4 0,-1 0 482,-23 3 1,-3-1 9,42-6 983,-45 5 0,-16-6 0,-9 0 0,-13 4 0,0-3 0,-10 8 0,-29 11 0,-26 3-492,7-3 1,-7-1-890,-15-4 1,-7-3 397,-11 2 0,-5-1-328,23-5 0,-2-1 0,-2-1 0,-2 2 0,-2-1 0,1 0 103,-1 0 1,0 1 0,3-2 224,-13 1 0,3-2-492,-8 1 0,2-2 318,22-3 0,2-2-233,-7 1 1,0 0 406,6 0 0,3 0 0,6 0 0,0 0 0,-6 0 0,-1 0 0,10 0 0,0 0 0,-9 0 0,-1 0 0,8 0 0,-1 0 0,-7 0 0,-2 0 0,1 0 0,-1 0 0,-12 0 0,2 0 0,21 0 0,1 0 491,-9 0 1,2 0-347,-28 0-145,-1 0 0,13 0 983,20 0 0,17 0 0,14 0 0,9 0 0,5 0-719,56 0 145,-15 0-409,59 0 0,-5 0 0,-17 0-492,1 0 0,1 0 387,16 0 105,-8 4 0,1 0 0,3-2-301,-25 6 1,-1 0 300,20-6 0,9 11 0,-2-5 0,-20 1 0,-16-3 0,-13-1 0,-14-4 983,-5 3-910,-2-4 561,-5 5-634,-4-1 0,-23 9 0,-4-7 0,-28 2 0,13-8 0,-7 0 0,8 0 0,7 0 0,2 0 0,11 0 0,1 0 0,58 0 0,7 0 0,3 0 0,7 0-492,0 0 0,3 0 298,4 0 0,4 0-298,17 0 0,3 0 0,2 0 0,1 0 340,-27 0 0,0 0 0,0 0 152,4 0 0,0 0 0,0 0 0,-3 0 0,0 0 0,-3 0 0,12-1 0,-2 2-492,12 2 0,-3 2 353,-25 0 1,-2 1 138,7 2 0,-1 1-80,-6-4 1,-4 0 79,21 8 983,-20-11-871,-17 8 871,-10-9 0,-12 3 0,-1-4-23,-9 4-748,3 1-212,-34 0 0,-10 5 0,-32-8 0,-27 12-492,45-13 0,-1 0 340,-15 2 1,-3 2 151,-6-1 0,-2 0 0,-1-2 0,2-1 0,10 3 0,2 1 0,-2-1 0,2-1-292,-25-1 292,-8 6 0,22-8 0,21 0 0,17 0 0,14 0 0,9 0 983,67 0-699,24 0-284,-10 0 0,7 0-492,14 0 0,4 0 164,-25 0 0,1 0 0,0 0 156,5 0 0,0 0 0,2 0-156,7 0 0,2 0 0,-1 0 0,-8 0 0,-1 0 0,-3 0-95,20 0 1,-3 0-70,9 0 0,-6 0 332,-31 0 1,-3 0-8,7 0 1,-1 0 166,32 0 983,-39 0 0,-10 0 0,-18 0 0,-13 0 0,0 0 0,-46 0 0,-7 0-619,-49-14-364,38 1 0,0-1-578,-40-13 578,31 7 0,-1 0 0,-30-5 0,36 8 0,-1 1 0,-43-10 0,11-3 0,2 12 0,11-4 0,0 6 0,-22-1 0,25 2 0,-23-2 0,29 2 0,-20-1 0,9 0 0,0-6 0,13 6 0,16-4 0,9 7 0,10 6 0,6-4 578,5 5-578,1-1 0,6-2 0,4 4 0,1-5 0,28 0 0,24-2 0,29-2 0,-23 8 0,0 1-519,35-10 519,-31 10 0,1-1 0,29-11 0,-34 11 0,0 1 0,42-11 0,-18 7 0,-14 0 0,-21-3 0,-13 9 0,-3-3 0,-11 1 0,-2 3 519,-5-3-519,10 4 0,21 0 0,25 14 0,21-3 0,0 18-550,8-12 550,-18 11 0,-2-12 0,-12 4 0,-23-8 0,-4 0 0,-19-6 0,-2 3 0,-5-8 550,-43 3-550,-5-4 0,-52 0 0,5 0-316,32 0 1,0 0 315,-35 0 0,37 0 0,-1 0 0,-33 0 0,0-7 0,2-1 0,20-6 0,9 0 0,18 2 0,10 6 0,6-3 0,0 7 631,5-6-631,-4 2 0,4-4 0,-5-1 0,0 1 0,0-1 0,5 5 0,-3-3 0,8 3 0,-3 1 0,9-3 0,1 3 0,-9 0 0,-6-4 0,-14 2 0,-11-11 0,7 4 0,-15-11 0,15 12 0,-7-6 0,15 8 0,1 4 0,7-2 0,6 8 0,4-8 0,3 8 0,0-3 0,-2 4 0,-8 0 0,2 0 0,-5-5 0,5 4 0,-10-4 0,8 5 0,-9 0 0,6 0 0,0 0 0,0 0 0,5 0 0,-4 0 0,9 0 0,-3 0 0,5 0 0,-1 0 0,1 0 0,0 0 0,0 0 0,0 0 0,42-15 0,5 4 0,32-12 0,1 2 0,4 5-634,11-13 634,10 11 0,-38 2 0,-1 0 0,25-1 0,-26 5 0,-1 0 0,19-3 0,22-1 0,-12 8 0,-1 1-20,-10 7 20,-8 0 0,-3 0 0,-9 0 0,-8 0 0,-2 0 632,-14 0-632,-1 4 22,-7 7-22,0 0 0,0 9 0,-5-4 0,-1 5 0,0 0 0,-3 0 0,9 7 0,-2 8 0,5 2 0,2 13 0,-1-6 0,2 8 0,-2-8 0,1 7 0,-1-7 0,1 0 0,-1-1 0,-6-1 0,5 2 0,2 3 0,2 3 0,12-1 0,-3 6 0,5-6 0,1 7 0,-11-24 0,-1 5 0,-15-18 0,-1-4 0,-6-2 0,0-4 0,1-5 0,-39-38 0,-14-15 0,4 7 0,-4-4-492,-7-9 0,-1-2 106,4 5 1,3 1 385,2-3 0,1 0-478,-1 2 1,2 0 477,9 6 0,2 0 0,-5-1 0,1 1 0,-14-33 0,13 23 0,15 12 0,2 13 983,6 3-302,5 11 302,1 1-920,1 1-63,2 3 0,-2-15 0,4 9 0,-6-18 0,5 6 0,-4-7 0,-1 1 0,5-1 0,-4 7 0,5 1 0,0 7 0,0 0 0,0 0 0,0 5 0,0 2 0,0-1 0,0-1 0,0 0 0,0-3 0,0 3 0,0 0 0,0-4 0,-4 10 0,3-5 0,-3 6 0,4-5 0,0 3 0,0-4 0,0 6 0,0 0 0,0 0 0,0-1 0,0-4 0,0 3 0,0-3 0,0 5 0,0 0 0,27 4 0,3 1 0,35 17 0,-10 2 0,9 27 0,-1-5 0,-3 20 0,12-11 0,-15 8 0,-1-11 0,-10 2 0,-12 1 0,2-6 0,-10 3 0,5 1 0,-6 1 0,0 0 0,2 7 0,-3-15 0,-5 7 0,4-9 0,-11-6 0,5 5 0,-6-11 0,0 4 0,-1-6 0,0-5 0,-4 4 0,-2-5 0,0 1 0,-3 4 0,3-10 0,0 4 0,-3 1 0,3-5 0,-4 4 0,0-4 0,4-1 0,-33-35 0,-1-4 0,-23-17 0,-3-8 0,7 12 0,-10-10 0,9 5 0,-7-3 0,15 9 0,-4 1 0,15 12 0,3 6 0,12 2 0,1 5 0,0 1 0,5 6 0,-5-1 0,1 0 0,3 1 0,-9-6 0,4 4 0,-5-9 0,0 8 0,0-8 0,0 8 0,0-8 0,0 9 0,5-4 0,2 9 0,5-2 0,0 7 0,39 40 0,-7-11 0,12 9 0,5 2 0,23 14-492,-19-20 0,3 1 429,-1 3 0,1 1 63,6 2 0,-1-1 0,-10-5 0,0 0-269,3 3 1,-1-2 268,26 20 0,1 0 0,-3-2 0,-18-11 0,-2 0 0,-10-10 0,1 6 0,-3-12 983,14 30-887,-11-26 472,26 28-568,-15-17 0,15 5 0,-6 4 0,-3-14 0,0-1 0,-18-11 0,-2-5 0,-16-4 0,-4-5 0,-1-1 0,-6-4 0,0-1 0,-40-10 0,-7-9 0,-49-9 0,1-7-492,27 13 0,-3 1 353,7 4 0,-4 0 139,-20-5 0,-3-1 0,10 5 0,2-1 0,5 1 0,0 0 0,-2-4 0,5 2-146,-17-1 146,-16-7 0,31 10 0,9 1 0,18 1 0,15 5 0,7-2 983,6 8-714,4-7-113,-3 3-156,7-4 0,8-3 0,20 6 0,23-1 0,14 0 0,1 5 0,16-4 0,-4-1 0,9 5 0,-3-5 0,-26 7 0,-5 0 0,-16 0 0,-12 0 0,-3 0 0,-12 0 0,0-4 0,-66-1 0,-9-8 0,5 7 0,-12 0 0,1 1-492,-10 0 0,-3 0 164,1-2 0,-6-1 0,1 1 0,5 2 0,0 1 0,-7-1 131,15 3 0,-6-1 1,-4 1-1,1 0 0,2-2-49,-13-1 0,2-2 0,-1 0 0,-4 3 49,2 2 0,-6 1 1,0 2-1,3-1 0,7-1-49,10-2 0,7-1 0,1 1 0,-4 1 0,-16 1 0,-3 1 0,0 0 0,4 1 0,16-1 0,2 0 0,1 0 0,-3 0 0,-9 0 0,-2 0 0,-2 0 0,-3 0 49,3-3 0,-4 0 1,-1 0-1,0-1 0,5 2-49,-8 1 0,3 1 0,2-1 0,-2-1 0,-1-2 0,0-3 0,0 0 0,3 2 0,6 1 0,2 0 0,2 1 0,3 0-82,-9-1 0,3 1 0,-3-2 292,8 0 0,-3-1 1,0 0-1,1 0 36,4 0 0,1 0 0,1 0 0,0 0 0,-21-3 0,1 1 0,1-2 297,6-1 0,1-1 0,2 1-297,7 0 0,2 0 0,3 0 491,-16 1 1,4-2-1,5-3 1,5 1-1,21 9 1,3 1-1,3-3 1,2 0 491,-30 5 0,34-4 0,23 6 0,-21 0 0,-12 0 0,-42 0-492,40 0 1,-2 0-1,-8 0 1,-2 0-254,-6 0 0,0 0-238,3 0 0,-1 0 0,-12 0 0,0 0-492,12 0 0,-1 0 410,-15 0 1,0 0 81,11 0 0,1 0 0,-5 0 0,0 0 0,6 0 0,1 0 0,0 0 0,-1 0 0,1 0 0,0 0 0,-1 0 0,1 0-393,5 0 0,2 0 393,11 0 0,1 0 0,-3 0 0,1 0 0,8-4 0,0 0 0,-6 0 0,1-1-53,-42-11 53,22 1 847,13 7-847,9 2 983,8 6-64,-6 0-7,13 0-912,-6 0 65,9 0-65,5 0 0,-4 0 0,11 0 0,-4 0 0,6 0 0,0 0 0,-15 0 0,-3 0 0,-23 0 0,-12 0 0,-24 8-446,43-3 1,-1-1 445,6 1 0,0 0 0,-9 3 0,1 0-383,-30-6 383,-10 5 0,15-7 0,26 0 0,11 0 0,19 0 0,11 0 0,1 0 873,70 0-873,-12 0 0,15 0 0,6 0-492,-8 4 0,1 1 458,17-5 0,4 2-458,12 6 0,3 2 164,-22-6 0,2 0 0,1 0 88,-2 0 1,1 0 0,2 0 239,7 3 0,2 0 0,-1 0-328,-4-3 0,0 0 0,0 1 0,0 1 0,0 2 0,-1 0 88,0-1 1,-1 1 0,1-1 239,0 0 0,-1 1 0,0-1 0,-3 1 0,-1-1 0,1 0 0,3 0 0,1 0 0,-1 1 0,-4 2 0,-1 0 0,-1 1-328,1 0 0,0 1 0,0-1 8,0 0 1,0 0 0,0 0 319,2 3 0,-1 1 0,-4-3 0,9-1 0,-3-1 63,6 4 1,-4 1-64,-25-7 0,-3 0 491,1 0 1,0 0 308,45 8 183,-39-8 0,-10-2 0,-18-1 0,-13-4 0,0 4 0,-6-5-24,0 0-959,0 0 0,-1 0 0,7 0 0,0 0 0,6 0 0,-5 0 0,-2 0 0,-5 0 0,0 0 0,0 0 0,0 0 0,-54 0 0,-7 0 0,1 0 0,-2 0 0,-25 0 0,27 3 0,-1 2 0,-28 4 0,27-1 0,-1 0-415,-43 8 415,1 0 0,10 0 0,2-1 0,11-1 0,8-5 0,11 2 0,10-9 0,8 3 0,7-5 0,7 0 0,8 0 415,5 0-415,63 0 0,0 7 0,0-3 0,5 1-492,-6 2 0,1 2 475,7 0 1,2 0 16,-2-1 0,3 1 0,9 1 0,1-1 0,-5 0 0,0 0 0,1 1 0,-2-2 0,-11-2 0,-1-2-115,-2 0 1,-3 0 114,25 3 0,-2-6 0,-12 6 0,-16-7 0,-15 0 983,-4 0-961,-17 0 219,4 0-241,-5 0 0,0 0 0,4 0 0,-4 0 0,9 0 0,-2 0 0,12-6 0,-6 0 0,6-5 0,-1 0 0,-4 0 0,-1 1 0,-8 0 0,-5 5 0,0-3 0,1 7 0,-1-4 0,-54 5 0,-31 0 0,13 0 0,-7 0-492,-11 0 0,-3 0 0,-6 0 0,-2 0 0,0 0 0,-1 0 164,23 0 0,-1 0 0,1 0 30,-23 0 1,0 0 297,-6 0 0,1 0 0,6 0 0,2 0-492,6 0 0,0 0 191,1 0 0,1 0 301,7 0 0,0 0 0,-1 0 0,1 0 0,0 0 0,-1 0 0,1 1 0,0-2 0,-8-7 0,1-2 0,4 4 0,2 0-338,10-4 1,2-1 337,-2 3 0,2 0 0,14 3 0,0 1 0,-5-1 0,0 0 983,-43-3-514,23 2 514,21 5 0,10-5 0,15 6 0,-5 0 0,11 0-642,-11 0-257,12 0-84,-13 0 0,13 0 0,-13 0 0,13 0 0,-6 0 0,12 0 0,2 0 0,5-5 0,47 4 0,11-10 0,8 10 0,7 0-492,-1-5 0,1-3 247,10 0 1,2-1 244,-1 0 0,1-1 0,6-3 0,0 0 0,-6 1 0,-1 0 0,0-1 0,1-1 0,-4-3 0,-1 0 0,-3 0 0,-3 1 0,-12 3 0,0 1 0,9-3 0,-3-1-242,11-5 242,25-4 0,-31 6 0,-2 6 0,-23 2 0,-4 4 0,-14-1 983,-5 8-512,-2-4-210,0 5-261,2 0 0,11-5 0,3 3 0,13-3 0,2 5 0,8 0 0,0 0 0,-7 0 0,-3 0 0,-7 0 0,-7 0 0,-2 0 0,-11 0 0,4 0 0,-10 0 0,16 0 0,6 0 0,6 0 0,13 0 0,3 0 0,1 0 0,16 0 0,-16 0 0,7 6 0,-16-4 0,-9 3 0,-3-5 0,-12 5 0,0-4 0,4 4 0,-2-5 0,19 6 0,12 2 0,19 6 0,-7-5 0,24 5 0,-24-12 0,16 5 0,-18-1 0,-3-5 0,-17 5 0,-1-6 0,-9 0 0,-6 0 0,5 0 0,-5 0 0,38 0 0,-23 0 0,23 0 0,-32 0 0,-5 0 0,-3 0 0,-11 0 0,-2 0 0,-5 0 0,0 0 0,-73 0 0,-16-8-492,7 7 0,-7-1 0,-9-7 0,-2 0 373,-1 8 0,-3 0-209,24-2 0,-2-1 0,1 1 0,0 3 0,0 0 0,0 0 61,-1 0 1,1 0 0,0 0-62,5 0 0,0 0 0,0 0-96,-33 0 1,3 0 423,11 1 0,4-2 0,17-2 0,0 0 0,-30 3 0,2-2-387,35-4 1,1-2 386,-23 1 0,1-1 0,20-1 0,1-1 0,-6-7 0,1 1 0,-35-2 491,37 2 1,3-1-331,-7-5 822,1 0 0,2-5 0,23 14 0,3-5 0,15 7-52,6 1-344,4 1-587,3 4 0,7-3 0,-7-1 0,3 3 0,0-6 0,-3 7 0,7-4 0,-6-4 0,6 4 0,-3-4 0,4 4 0,15 32 0,-6-11 0,17 28 0,-8-13 0,11 4 0,4 7 0,8 10 0,8-4 0,3 7 0,-2-9 0,-3-8 0,0 6 0,-8-19 0,6 10 0,-15-18 0,-3 3 0,-11-6 0,-2 0 0,0-1 0,-3-3 0,3-2 0,0 1 0,9-4 0,6 9 0,0-9 0,5 10 0,-12-10 0,6 4 0,-12-1 0,-2-3 0,-5 3 0,0-4 0,0 0 0,0 0 0,4 0 0,-3 0 0,2 0 0,-3 0 0,6 0 0,0 0 0,6-4 0,0-7 0,0-1 0,-5-2 0,3 3 0,-8 6 0,3-4 0,-5 4 0,-4-4 0,-1 0 0,-4 0 0,0-3 0,0-3 0,-16-5 0,-11-4 0,-28-9 0,-9-4 0,0 1 0,-8-6 0,8 12 0,-20-14 0,18 13 0,-16-13 0,27 22 0,0-10 0,4 17 0,13-2 0,1 0 0,3 10 0,5-13 0,-7 12 0,0-10 0,0 1 0,-7 3 0,5-3 0,-5 4 0,7-4 0,0 9 0,7-7 0,-5 8 0,11-3 0,-5 3 0,7-2 0,5 8 0,-10-10 0,9 10 0,-11-9 0,7 4 0,-7-5 0,-1 0 0,0-1 0,1 1 0,1 5 0,4-3 0,1 8 0,2-9 0,9 9 0,-8-4 0,8 1 0,-3 3 0,5-3 0,0 4 0,0 0 0,0 0 0,-3 4 0,2 6 0,-8 5 0,1 13 0,-22 5 0,-1-1 0,-18 10 0,-16-4-984,-17 3 957,38-17 1,-4 0 26,-10-4 0,-1-2 0,-1 0 0,1 0 0,-2 0 0,2-2 0,12-6 0,0-1 0,-9 3 0,0 1 0,13-4 0,1-2 0,-11 2 0,0 0 0,7-1 0,2 0-120,-33 8 120,3-1 0,18-1 0,11-6 0,10-2 0,15-6 0,7 0 983,2 0-936,9 0 80,-3 0-127,5 0 0,0 0 0,38 6 0,8-5 0,38 5 0,20 2-344,-45-7 0,1 0 344,-2 3 0,2-1 0,8-2 0,-1-2 0,30 1 0,9 0 0,-13 0 0,-21 0 0,-15 0 0,-6 0 0,-20 0 0,1 0 0,-4 0 688,-8-4-688,8-1 0,-8-1 0,8-3 0,-8 4 0,3-1 0,-5 2 0,0 4 0,0-4 0,-40 3 0,-6-3 0,-62 4 0,44-4 0,-3-1-492,-16 4 0,-4 0 0,-5-7 0,-2-1 0,-12-2 0,-3 0 164,29 3 0,-2 1 0,-1-2 0,-9-2 0,-3-1 0,1 2 0,-1 5 0,0 2 0,0-2 0,-5-1 0,0-2 0,2 1 138,7 3 0,3 0 1,3 0-264,-11-2 0,5-1 453,-1 2 0,7 1 0,-13-3 983,-8 5-744,30-5 744,21 7 0,24 0 0,26 0 0,28 13 0,24 3 0,27 14-492,-35-10 1,2 0-698,5-2 0,1 0 206,-7-1 0,2-1 0,7-3 0,0-1 0,-7 0 0,-1 0 0,5-3 0,0 1 0,0 2 0,-2 0 0,29 3 0,10-7 0,-19 4 0,-23-7 0,1-1 0,27 5 0,-29-2 0,3 0 0,45 2 0,-42-1 0,1 1 0,5 0 0,0-1 0,-11 1 0,0-1 0,3 0 0,-1 0 0,46 0 0,-10 6 0,7-6 0,-21 0-44,-1 5 44,0-5 0,0 7 0,0 0 0,22 0 0,-25-6 0,-18-2 0,-1 1 0,16 0 0,16 7 0,-19-1 0,-1-6 0,-18 3 670,-8-9-670,-10 3 46,-11-5-46,-2 0 0,-5 0 0,-40 0 0,2 0 0,-46 0 0,20 0 0,3 0 0,-2 0-625,-29 0 625,19 0 0,-4 0-492,6 0 0,1 0 397,-1 0 0,-2 0 95,-9-4 0,-1-1 0,4 5 0,2-2 0,9-2 0,2 0-261,-3 3 1,2 2 260,-28-1 0,-11 0 0,11-7 0,11 6 0,13-6 0,0 7 0,-13 0 0,0 0 0,-19 0 0,8 0 0,8 0 1,13 0 0,1 0-1,-3 0 0,3 0 0,-1 0 0,-12 0 983,-1-6-824,6 5 393,26-5-552,9 6 0,15 0 0,8 0 624,4 0-624,1 0 0,56 0 0,-14 0 0,48 0 0,16 0-913,-14 0 913,-18 3 0,2 2 0,-12-1 0,0 1 0,6 3 0,0 2 0,0-2 0,0 1 0,7 0 0,-1 0 0,-15-1 0,0 0 0,12 2 0,1-2 0,-14-4 0,-2 1 0,6 2 0,1 0 0,-2-2 0,0-1-451,42 5 451,0 5 0,-36-8 0,0-2-825,33 6 825,-21-2 0,-2 0 0,2 0-113,-19-3 1,0 0 112,11 1 843,0 0-843,-2-5 446,-16 5-446,-3-6 873,-19 0-873,2 0 252,-16 0-252,5 0 0,-6 0 0,0 0 0,0 0 0,-53 0 0,3 0 0,-58 0 0,1 0-492,39 0 0,-5 0 9,-17 0 0,-5 0-9,-6 0 0,-3 0 164,19 0 0,-2 0 0,-1 0 0,1 0 0,-1 0 0,-1 0 0,-5 0 0,-1 0 0,4 0-164,-9 0 0,-1 0 293,1 0 1,-6 0 0,13 0-294,28 0 0,0 0 267,-36 0 0,-15 0 0,18 0 483,0 0-258,20 0 0,-11 0 0,12 0 0,-8 0 491,10 0 1,0 0 66,-20 0-558,-11 0 0,11 0 0,3 0 983,9 0 0,1 0 0,8 0 0,3 0 0,17 0 0,8 0 0,10 0-720,11 0-82,1 0-181,6 0 0,0 0 0,0 0 0,48 0 0,1 0 0,55 0 0,3 0-492,-38 1 0,3-2 52,12-3 1,2-1 439,0 0 0,0 0-492,-7-5 0,0 1 312,4 5 1,-3-2 179,-14-6 0,0 1 0,16 9 0,1 0 0,-16-9 0,-2 0-178,5 6 0,-2 1 178,27-5 0,8 2 0,-27 1 0,14 4 0,-26-4 0,7 6 983,-16 0-273,-3 0 273,-7 0-519,-12 0-42,2 0-422,-16 0 0,5 0 0,-39-9 0,5 7 0,-47-13 0,10 13 0,-39-4-492,40 5 0,-3 2 158,-15-1 0,-6 0 6,-2 0 0,-6 0 0,-2 0 0,-1 0 0,0 0 0,-2 0 82,17 0 0,0 0 0,-1 0 0,-1 0 5,-4 0 0,0 0 0,0 0 0,1 0 241,-14 0 0,1 0 0,-2 0 0,17 0 0,-1 0 0,-1 0 0,0 0 0,1 0 0,0 0 0,1 0 0,2 0 0,-12 0 0,3 0 0,-1 0-328,-4 0 0,0 0 0,3 0 0,17 0 0,3 0 0,-1 0 0,-3 0 0,-1 0 0,2 0-114,-24 0 1,5 0 330,18 0 1,-2 0 110,-21 0 0,1 0 0,25 0 0,2 0 0,-6 0 0,-2 0 0,-14 0 0,5 0 983,-6 0-492,10 0 1,-1 0-304,-9 0-188,35 0 0,1 0 983,-33 0 0,12 6 0,14-5 0,22 5 0,4-6 0,18 0 0,2 0-554,4 0-269,-6 0-160,-6 0 0,-17 0 0,-6 0 0,-17 0 0,-3 0 0,-8 0 0,0 0 0,-11 0 0,8 0 0,2 0 0,11 0 0,10 0 0,0 0 0,7 0 0,3 0 0,14 0 0,-5 0 0,11 0 0,-5 0 0,7 0 0,0 0 0,0 0 0,0 0 0,0 0 0,0 0 0,5 0 0,-4 0 0,5 0 0,-6 0 0,5 0 0,-4 0 0,4 0 0,0 0 0,-3 0 0,3 0 0,-5 0 0,0 0 0,0 5 0,0-4 0,0 3 0,0 1 0,-7-4 0,5 4 0,-4-1 0,-1-2 0,5 2 0,-4-4 0,6 0 0,0 0 0,0 5 0,0-4 0,-1 4 0,7-5 0,0 0 0,1 0 0,3 0 0,-3 0 0,-1 4 0,-1-2 0,1 6 0,-5-7 0,4 8 0,-5-8 0,5 4 0,-4-1 0,5-2 0,-13 2 0,5-4 0,-4 0 0,-1 0 0,5 0 0,-4 5 0,-1-4 0,5 4 0,-4-5 0,-1 0 0,6 0 0,-6 4 0,-2-3 0,6 4 0,-6 0 0,9-4 0,0 4 0,0-5 0,5 4 0,-4-3 0,10 3 0,-10-4 0,9 4 0,-3-3 0,5 7 0,0-7 0,-6 3 0,5 0 0,-16 2 0,8 4 0,-9 1 0,0 0 0,4 0 0,-11-5 0,16 3 0,-8-8 0,16 3 0,-5-4 0,6 0 0,47 0 0,-7 0 0,60 0 0,-33 0 0,23 0 0,-16 0 0,8 0 0,-9 0 0,-10 0 0,-3 0 0,-20 0 0,11 0 0,-19 0 0,11 0 0,-12 0 0,12 0 0,-5 0 0,15 0 0,1 0 0,17 0 0,-7-6 0,7 4 0,0-4 0,3 6 0,-1-5 0,-2 3 0,-9-4 0,0 6 0,0-6 0,0 5 0,1-5 0,-1 6 0,9-7 0,-7 5 0,26-4 0,8 6 0,-17 0 0,-22 0 0,1 0 0,18 0 0,17 0 0,-2 0 0,-11 0 0,0 0 0,-9 0 0,-2 0 0,-9 0 0,0 0 0,0 0 0,1 0 0,-1 0 0,0 0 0,0 0 0,0 0 0,-8 0 0,6 0 0,-5 0 0,30 0 0,-8 0 0,11 0 0,-17 0 0,-9 0 0,9 0 0,-6 0 0,6 0 0,-9 0 0,0 0 0,0 0 0,0 0 0,0 0 0,0 0 0,-8 0 0,6 0 0,-13 0 0,5 0 0,-7 0 0,0 0 0,-1 0 0,1 0 0,-7 0 0,5 0 0,-11 0 0,11 0 0,-12 0 0,12 0 0,-5 0 0,7 0 0,0 0 0,-1 0 0,10 0 0,-7-5 0,7 3 0,-9-3 0,0 5 0,-1-5 0,1 3 0,-7-3 0,5 0 0,-11 3 0,11-3 0,-5 5 0,6 0 0,1 0 0,0 0 0,7 0 0,-6-5 0,15 3 0,-15-3 0,7 5 0,-9 0 0,1 0 0,0 0 0,-2 0 0,2 0 0,-1 0 0,-1-5 0,2 4 0,-2-4 0,1 5 0,0 0 0,1 0 0,23-6 0,-10-2 0,20 1 0,-7-6 0,-7 6 0,16-8 0,4 0 0,0 1 0,0 5 0,-13-4 0,-9 6 0,-8-6 0,-8 6 0,-10 2 0,-6 0 0,-5 4 0,-2-4 0,-5 1 0,-4-1 0,-1-8 0,-12 4 0,2 0 0,-12 0 0,-5 8 0,-23-17 0,-10 9 0,-18-13 0,-21-1 0,25 6-257,19 5 0,-1 0 257,-25-3 0,-19-8 0,29 13 0,-1 0-492,10-2 0,-1 0 441,-10 2 0,1 2 51,6 2 0,4 2-420,-22-3 420,23 6 0,0 2 0,-23-1 0,26 0 0,0 0 0,-32-7 0,-8 6 0,8-6 0,0 7 0,33 0 0,1 0 0,-37 0 0,35-3 0,0-1 0,0 3 0,0 0 0,-1-2 0,-1-1 0,-5 4 0,0 0 0,12 0 0,-2 0-441,-30 0 0,3 0 441,-2 0 0,2 0 0,-1 0 0,-1 0 0,27 0 0,-1 0 357,-33 0-357,4 0 0,9 0 983,10 0-935,-7 0 384,7 0-432,-9 0 973,8 0-973,3 0 109,9 0-109,0 0 0,-1 0 0,9 5 0,1-3 0,1 3 0,5 0 0,-5-4 0,7 5 0,0-6 0,0 0 0,-7 0 0,11 0 0,-10 0 0,13 0 0,-7 0 0,7 0 0,-5 0 0,5 0 0,-7 0 0,-8 0 0,7 0 0,-15 0 0,7 0 0,-8 0 0,-33 0 0,25 0 0,-25 0 0,33 0 0,-1 0 0,1 0 0,0 0 0,0 0 0,7 5 0,-5-4 0,13 4 0,-5 1 0,-1-5 0,13 4 0,-4-5 0,7 0 0,5 0 0,-4 0 0,11 0 0,-4 0 0,10 0 0,-5 0 0,1 0 0,3 0 0,-3 0 0,5 0 0,0 0 0,-1 0 0,-4 0 0,4 0 0,-10 0 0,4 0 0,-12 0 0,-1 0 0,-16 0 0,13 0 0,-11 0 0,14-5 0,-6 4 0,5-9 0,-4 8 0,12-7 0,-6 3 0,7 0 0,5-3 0,-4 4 0,10-1 0,-1-2 0,3 2 0,3-3 0,-4 0 0,-1-6 0,5 5 0,-5-10 0,4 4 0,-5-11 0,-5-2 0,2-7 0,-3 0 0,5 0 0,-5 0 0,4 1 0,-4 5 0,6 3 0,0-1 0,5 11 0,-9-14 0,13 20 0,-11-8 0,12 10 0,-3 0 0,0 0 0,0 1 0,-5 3 0,34 1 0,-13 4 0,35 0 0,-24 0 0,11 6 0,-12 0 0,6 0 0,-7 3 0,0-3 0,0 0 0,-1 3 0,1-3 0,0 4 0,0-4 0,0 4 0,7-4 0,-6 5 0,0-1 0,-2-4 0,-10 2 0,5-3 0,-6 0 0,0 3 0,-4-3 0,-33 0 0,4-2 0,-29-3 0,9 0 0,7 0 0,-15 0 0,7 0 0,-8 0 0,0 0 0,-1 0 0,1-5 0,8 3 0,1-9 0,8 9 0,0-8 0,7 9 0,2-9 0,6 4 0,-1 0 0,1-4 0,6 5 0,-5-1 0,4-3 0,-5 4 0,5-1 0,-3-4 0,8 9 0,-9-8 0,10 3 0,-10 1 0,5-4 0,-6 8 0,1-8 0,-1 3 0,-7 0 0,5-3 0,-11 2 0,5-4 0,-6-1 0,-1 0 0,7 1 0,1 4 0,12-1 0,2 2 0,5 1 0,4-3 0,36 7 0,20 5 0,28 4 0,14 8-493,-7-1 493,1 0 0,6 8 0,5-5 0,-49-3 0,1 1 0,-1-4 0,-1 0 0,46 13 0,-8 4 0,0-12 0,8 6 0,-19-2 0,19-4 0,-8 5 0,0-6 0,8-1 0,-8 1 0,0-1 0,-3 0 0,-18-1 0,-3 0 0,-9-1 0,0 1 0,-8-7 0,6 5 0,-13-11 493,13 11-493,-13-10 0,13 3 0,-6 1 0,8-4 0,0 10 0,0-5 0,1 0 0,-9 4 0,6-9 0,-13 8 0,5-3 0,0-1 0,-11 4 0,9-9 0,-12 9 0,1-8 0,-3 3 0,-6-5 0,-5 0 0,3 0 0,1 0 0,-3 0 0,6 0 0,-7 0 0,0 0 0,3 0 0,3 0 0,1 0 0,11 0 0,-5 0 0,14 0 0,3 0 0,7-6 0,9-2 0,-7-6 0,7 6 0,0-4 0,-6 10 0,6-10 0,-9 4 0,9-6 0,-7 1 0,7-1 0,-9 0 0,0 1 0,0-1 0,1 1 0,-1 0 0,0-1 0,0 1 0,0-1 0,-8 2 0,6-2 0,-6 2 0,32-8 0,-18 5 0,27-5 0,-31 7 0,7-7 0,0 5 0,-6-5 0,6 6 0,0 0 0,-7 1 0,7-1 0,-17 1 0,6 6 0,-13-4 0,13 4 0,-6 0 0,9-5 0,-3 5 0,33-8 0,-16 1 0,-14 5 0,2 1 0,43-8-376,-41 4 1,-1 0 375,35 0 0,-35-3 0,0-1 0,23 5 0,-27-1 0,2 0 0,41 3 0,-10-5 0,-3 12 0,14-11 0,-18 12 0,18-6-62,-33 7 62,7 0 0,-6 0 0,-1 0 0,-2 0 0,-9 0 749,0 0-749,0 0 64,-14 0-64,3 0 0,-20 0 0,6 0 0,-7 5 0,6 1 0,2 5 0,7 1 0,7 1 0,22 0 0,-7 7 0,-7-8 0,1 1 0,9 9 0,31 8 0,-17-7-485,11 8 485,0 0 0,-3-1 0,-19-8 0,-10-2 0,-10-8 0,-11-1 0,-10-5 0,-4 2 0,-18-7 485,-46 4-485,-3-5 0,-6 0 0,-3 0-936,-32 0 936,22 0 0,2 0 0,-19 0 0,-1 0 0,2 0 0,11 0 0,-5 0 0,-2 0 0,-1 0-186,26 2 1,0 3 185,-23 2 0,-5 8 0,27-7 0,1 4 0,10-11 0,15 9 0,1-9 918,7 4-918,0-1 389,-7-3-389,-1 9 0,0-8 0,-5 8 0,-3-9 0,-1 10 0,-5-10 0,13 9 0,-4-9 0,12 4 0,-6-5 0,7 0 0,-7 5 0,6-4 0,-6 5 0,7-6 0,5 0 0,-4 0 0,10 4 0,-5-3 0,6 3 0,0-4 0,0 8 0,1-3 0,-1 8 0,0-4 0,0-4 0,0 3 0,0-3 0,-1 4 0,1-4 0,0 3 0,0-7 0,4 7 0,-8-7 0,7 7 0,-7-7 0,3 8 0,-4-8 0,4 7 0,-5-7 0,1 3 0,4 0 0,-10-3 0,9 3 0,-8 1 0,3-4 0,-5 3 0,-7-4 0,5 0 0,-11 0 0,12 0 0,-13 0 0,13 0 0,-6 0 0,7 0 0,5 0 0,-4 0 0,10 0 0,-10 0 0,10 0 0,-5 0 0,6-4 0,0 3 0,-1-11 0,5 6 0,-3-8 0,7 5 0,-3 0 0,4 0 0,0 0 0,0 0 0,0 0 0,0 0 0,4 0 0,5 4 0,0-3 0,10 7 0,-9-3 0,16 4 0,-8 0 0,16 0 0,-5-5 0,14 3 0,-5-8 0,13 8 0,-6-9 0,8 4 0,1-1 0,-1-4 0,-8 5 0,-2 0 0,-7 2 0,0 0 0,-1 3 0,-6-3 0,6 5 0,-13-5 0,12 4 0,-11-4 0,11 5 0,-5 0 0,0 0 0,5 0 0,-5 0 0,7 0 0,-1 0 0,1 0 0,7 0 0,-5 0 0,13 0 0,-6 0 0,0 0 0,7 0 0,-15 0 0,7 0 0,-15 0 0,5-5 0,-12 4 0,6-5 0,-1 6 0,-4-4 0,11 2 0,-5-8 0,0 9 0,5-9 0,-5 3 0,0 0 0,5-3 0,-5 8 0,0-8 0,5 4 0,-4 0 0,-1-4 0,5 3 0,-5 1 0,14-5 0,-5 4 0,13 0 0,3-5 0,1 4 0,0 0 0,-4-3 0,18 3 0,-18 1 0,16-5 0,-31 11 0,-7-4 0,5 5 0,-12 0 0,6 0 0,-7 0 0,-6-4 0,5 3 0,-4-4 0,-1 5 0,0 0 0,-6 0 0,0 0 0,5 0 0,2 0 0,5 0 0,5 0 0,3 0 0,11 0 0,4 0 0,7 0 0,2 0 0,0 0 0,0 0 0,-8 0 0,-1 0 0,-8 0 0,-7 0 0,5 0 0,-17 0 0,9 0 0,-11 0 0,0 0 0,-2 0 0,-5 0 0,6 0 0,1 0 0,20 0 0,-4 0 0,40 0 0,-29 0 0,37 0 0,-22 0 0,16 0 0,0 0 0,-9 0 0,-9 0 0,-19 0 0,-8 0 0,-7 0 0,-6 0 0,0 0 0,-6 0 0,-55 0 0,-6 0 0,-3 0 0,-6 0-492,0 0 0,-2 0 239,-11 0 1,-4 0-240,-11 0 0,-5 0 164,23 0 0,-2 0 0,0 0 0,-5 0 0,-1 0 0,-1 0 0,-4 0 0,-1 0 0,0 0 0,5 0 0,0 0 0,4 0-164,-15 0 0,2 0 66,-5 0 0,0 0 426,5 1 0,3-2 0,20-1 0,-1-1 0,-4 2 0,-7 1 0,13-1 0,-16-5 11,-10 6 0,-3 0-11,-1 0 491,32 0 1,1 0-57,-32 0-435,8 0 0,-10 0 0,0 0 0,9 0 0,4 0 983,9 0 0,10 0 0,2 0 0,0 0 0,6 0 0,-6 0-76,0 0-907,-2 0 0,-1-6 0,-6 5 0,16-5 0,-16-1 0,15 6 0,-6-6 0,0 1 0,6 4 0,-6-5 0,9 7 0,-9-6 0,6 4 0,-6-10 0,0 10 0,7-10 0,-8 11 0,1-12 0,7 12 0,-16-13 0,15 13 0,-6-12 0,9 12 0,7-10 0,-5 9 0,13-3 0,-21 0 0,19 3 0,-11-3 0,15 0 0,0 3 0,0-3 0,0 5 0,1 0 0,-1 0 0,0 0 0,0-5 0,7 3 0,-5-3 0,11 5 0,-4 0 0,6 0 0,1 0 0,4 0 0,-4 0 0,5 0 0,-6 0 0,0 0 0,0 0 0,0 0 0,-7 0 0,5 0 0,-4 0 0,-1 0 0,6 0 0,-13 0 0,6 0 0,0 0 0,-5 0 0,11 0 0,-20 0 0,11 0 0,-13 0 0,16 0 0,-6 0 0,13 0 0,-12 0 0,11 0 0,-11 0 0,11 0 0,-5 0 0,7 0 0,6 0 0,-5 0 0,-3 0 0,1 0 0,-6 0 0,1 0 0,-3 0 0,-13 0 0,5 5 0,-6-3 0,9 8 0,-9-9 0,6 10 0,-5-10 0,7 10 0,-7-10 0,5 4 0,-6 1 0,-7-5 0,11 9 0,-12-8 0,16 3 0,1 0 0,-9 2 0,6 0 0,-5 4 0,7-4 0,7-1 0,1 4 0,7-9 0,0 4 0,5-5 0,2 0 0,5 0 0,0 0 0,0 0 0,0 0 0,0 0 0,0 0 0,0 0 0,-6 0 0,5 0 0,-5 0 0,1 0 0,-2 0 0,-5 0 0,-7 0 0,-1 0 0,0 0 0,-5 0 0,4 0 0,1 0 0,-5 0 0,5 0 0,-1 0 0,-4 0 0,12 0 0,-6 0 0,0 0 0,6 0 0,-6 0 0,12 0 0,-4 0 0,5 0 0,-1 0 0,-4 0 0,10 0 0,-10 0 0,9 0 0,-3 0 0,5 0 0,-1 0 0,1 0 0,-5 0 0,3 0 0,-15 0 0,-6-6 0,-6 5 0,-13-11 0,-3 4 0,-2-12 0,-6 5 0,16-4 0,3 7 0,14 0 0,1 6 0,12-3 0,2 8 0,43-3 0,-9 4 0,34 5 0,-19 2 0,9 5 0,10 1 0,1 1 0,7 0 0,-8-1 0,-1 0 0,0 0 0,0 1 0,0-1 0,-8 0 0,6 0 0,-13-1 0,13 1 0,-5-1 0,7 2 0,9-1 0,-7 1 0,7-6 0,-9 4 0,0-5 0,0 0 0,-7 5 0,5-11 0,-14 4 0,7-5 0,-8 0 0,7 6 0,-5-4 0,13 3 0,-14-5 0,14 0 0,-5 0 0,-1 0 0,6 0 0,-13 0 0,13 0 0,-6 0 0,1 0 0,5 0 0,-13 0 0,13 0 0,-6 0 0,0 0 0,7 0 0,-15 0 0,7 0 0,-9-5 0,-6 4 0,5-5 0,-11 6 0,4-4 0,1 3 0,-6-4 0,12 5 0,-11 0 0,4 0 0,1 0 0,1 0 0,7 0 0,-7 0 0,5 0 0,-5 0 0,7 0 0,-1 0 0,1 0 0,7 0 0,-5 0 0,5 0 0,1 0 0,-7 0 0,7 0 0,-15 0 0,5 0 0,-5 0 0,-5 0 0,11 0 0,-22 0 0,16 0 0,-19 0 0,5 0 0,-6 0 0,0 0 0,0 0 0,0 0 0,0 0 0,4 0 0,-3 0 0,8 0 0,-3-5 0,13-1 0,1-6 0,0 1 0,5-1 0,-11 1 0,4-4 0,-11 3 0,-2-2 0,-5 5 0,0 4 0,0-4 0,1 4 0,-5-4 0,-1 0 0,-4 0 0,0 0 0,0-6 0,0 5 0,-5-10 0,-6 4 0,-6-11 0,-15-13 0,-9-8 0,-14-21-208,20 33 0,-2-1 208,1-4 0,-2 1-492,-9-3 0,0-1 492,4-2 0,0 1 0,2 9 0,0 2 0,0-7 0,1 2-396,-31-16 396,1-7 0,-5 7 0,25 14 0,-13-1 0,25 16 0,-8-7 387,10 9-387,0 0 983,0 0-983,1 0 426,5 2-426,3-1 0,-1 6 0,6 2 0,-1-1 0,3 9 0,3-12 0,2 13 0,-5-9 0,9 6 0,-8-2 0,3-3 0,0 2 0,1-2 0,1 4 0,3 5 0,-3-4 0,-1 8 0,5-7 0,-5 7 0,1-8 0,3 4 0,-8-6 0,3 1 0,0 0 0,-4 0 0,4 0 0,-5-1 0,0 0 0,0 1 0,5 0 0,-3 4 0,8-2 0,-9 2 0,10 1 0,-10-5 0,10 9 0,-14-12 0,12 11 0,-7-7 0,5 4 0,3 4 0,-3-4 0,5 5 0,-1-4 0,1 3 0,0-3 0,0 0 0,-1 3 0,1-7 0,-5 7 0,3-4 0,-3 5 0,4 0 0,-4 0 0,3 0 0,-3 0 0,5 0 0,-1 0 0,-4 0 0,3-4 0,-3 3 0,-1-3 0,5 0 0,-10 3 0,9-3 0,-8 4 0,8 0 0,-9 0 0,6 0 0,-7 0 0,6 0 0,1 0 0,4 0 0,1 0 0,0 0 0,0 0 0,0 0 0,-1 0 0,1 0 0,0 0 0,0 0 0,0 0 0,0 0 0,0 0 0,0 0 0,0 0 0,0 0 0,-1 0 0,1 0 0,0 0 0,0 0 0,-1 0 0,1 0 0,0 0 0,0 0 0,-1 0 0,1 0 0,0 0 0,0 0 0,-6 0 0,-1 0 0,0 0 0,-3 0 0,3 0 0,-5 0 0,0 0 0,0 0 0,0 0 0,0 0 0,0 0 0,0 0 0,0 5 0,0-4 0,0 3 0,1 1 0,4-4 0,-4 4 0,4-5 0,-5 0 0,0 4 0,0-2 0,0 2 0,0-4 0,0 5 0,0-4 0,0 4 0,0-1 0,0 2 0,-7 0 0,6 3 0,-12-8 0,11 9 0,-5-9 0,1 9 0,4-4 0,-21 5 0,20-5 0,-13 4 0,16-9 0,0 9 0,0-5 0,-1 1 0,1 4 0,0-5 0,0 1 0,0 3 0,5-3 0,-3 4 0,8-1 0,-9 2 0,5-2 0,-6 2 0,0-1 0,-7 1 0,5 0 0,-11 1 0,5 4 0,0-3 0,-6 9 0,13-6 0,-12 8 0,11-3 0,-5 1 0,-11 17 0,13-7 0,-15 15 0,17-12 0,6 1 0,-5-1 0,5 1 0,0-7 0,-3-1 0,8-1 0,-2-4 0,-1 0 0,4-4 0,-2-8 0,8 4 0,-2-6 0,7 0 0,-7 0 0,6 0 0,-2 0 0,4-1 0,0 1 0,0 0 0,0 6 0,0 0 0,0 6 0,0 0 0,0 0 0,5 0 0,1 7 0,4-11 0,2 16 0,-2-16 0,6 10 0,-5-6 0,9 0 0,-4 0 0,0-5 0,-2-2 0,-4 1 0,5-4 0,-4 3 0,8-4 0,3 6 0,-8-9 0,2 4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1:44.669"/>
    </inkml:context>
    <inkml:brush xml:id="br0">
      <inkml:brushProperty name="width" value="0.05" units="cm"/>
      <inkml:brushProperty name="height" value="0.05" units="cm"/>
      <inkml:brushProperty name="color" value="#FFFFFF"/>
    </inkml:brush>
  </inkml:definitions>
  <inkml:trace contextRef="#ctx0" brushRef="#br0">1 2 24575,'71'0'0,"0"0"0,21 0 0,8 0 0,-22-1 0,3 0 0,6 3-2458,3 5 0,7 2 1,2 2-1,-2 2 2186,-5 2 0,-2 1 0,2 1 0,6 1-121,-15-3 1,5 1 0,2 0 0,2 1 0,0 0 0,-2 0 392,0 1 0,0 0 0,-1 1 0,1 0 0,1-1 0,-1-2-135,4 0 1,2-1 0,1-1 0,-2-1 0,-4 0 0,-4-1 134,8 1 0,-6 0 0,-1-2 0,4 0-343,-5-1 0,6-1 0,0-1 1,-4 0-1,-7-2 343,11 0 0,-7-2 0,-1 1 364,2 0 0,0 0 0,0 0-364,1 0 0,-1-1 0,-9-1 1178,-14-3 0,-5 0-1178,15 0 0,-2 0 3756,26 0-3756,-43 0 4348,-24 0-4348,-10 0 759,-12 0 0,-4 0 1,-1 0-1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1:53.414"/>
    </inkml:context>
    <inkml:brush xml:id="br0">
      <inkml:brushProperty name="width" value="0.05" units="cm"/>
      <inkml:brushProperty name="height" value="0.05" units="cm"/>
      <inkml:brushProperty name="color" value="#FFFFFF"/>
    </inkml:brush>
  </inkml:definitions>
  <inkml:trace contextRef="#ctx0" brushRef="#br0">0 270 24575,'48'-22'0,"-9"4"0,-30 18 0,0 0 0,-1 0 0,6 0 0,8 0 0,1 0 0,11 0 0,3 0 0,17 0 0,10 0 0,9 0 0,22 0-655,-46 0 0,3 0 655,14 0 0,2 0 0,-5 0 0,0 0 0,11 0 0,-1 0 0,-16 0 0,-1 0 0,10 0 0,0 0 0,-11 0 0,1 0 0,11 0 0,0 0 0,-9 0 0,-2 0-391,5 0 1,-1 0 390,-6 0 0,-1 0 0,2 0 0,1 0 0,4 0 0,2 0 0,-1 0 0,0 0 0,0 0 0,0 0 0,1 0 0,-2 0 0,-10 1 0,0-2 0,9-2 0,-1-2 0,-8 1 0,0-1 0,5-3 0,0-1 0,-1 1 0,-1-1 0,44-7 0,-1 0 0,-10 0 0,-3 1 0,1 0-68,-8 0 68,-2 0 0,-12 1 0,-16 1 1252,-3 1-1252,-14 0 832,-1 6-832,-13 1 18,0 1 1,-10 3 0,-1-3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03.232"/>
    </inkml:context>
    <inkml:brush xml:id="br0">
      <inkml:brushProperty name="width" value="0.35" units="cm"/>
      <inkml:brushProperty name="height" value="0.35" units="cm"/>
      <inkml:brushProperty name="color" value="#FFFFFF"/>
    </inkml:brush>
  </inkml:definitions>
  <inkml:trace contextRef="#ctx0" brushRef="#br0">1 0 24575,'0'0'0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22.158"/>
    </inkml:context>
    <inkml:brush xml:id="br0">
      <inkml:brushProperty name="width" value="0.35" units="cm"/>
      <inkml:brushProperty name="height" value="0.35" units="cm"/>
      <inkml:brushProperty name="color" value="#FFFFFF"/>
    </inkml:brush>
  </inkml:definitions>
  <inkml:trace contextRef="#ctx0" brushRef="#br0">0 102 24575,'46'0'0,"0"0"0,-17 0 0,7 0 0,0 0 0,-1 0 0,-6 0 0,5 0 0,-11 0 0,4 0 0,-11 0 0,4 0 0,-10 0 0,4 0 0,-5 0 0,0 0 0,0 4 0,3-4 0,9 4 0,6 1 0,8-3 0,8 9 0,-9-10 0,17 5 0,-14-6 0,6 5 0,-7-3 0,-7 3 0,-2-5 0,-11 0 0,-2 0 0,-5 4 0,1-3 0,-1 3 0,-1-1 0,1 2 0,-1-1 0,0 0 0,1-4 0,5 0 0,2 0 0,11 0 0,10 0 0,1 0 0,5 0 0,-7 0 0,0 0 0,-7 0 0,-2 0 0,-11 0 0,-2 0 0,-5 0 0,0 0 0,1 0 0,-2 0 0,10 0 0,-2 4 0,15-2 0,6 2 0,0-4 0,7 0 0,-9 0 0,1 0 0,-7 0 0,-1 0 0,-13 0 0,0 0 0,-6 4 0,0-3 0,-34 3 0,12-4 0,-34 0 0,18 0 0,-1 0 0,-4 0 0,12 0 0,-12 0 0,11-4 0,-5 2 0,1-8 0,4 9 0,-5-9 0,13 9 0,-5-8 0,9 7 0,-3-6 0,5 6 0,-1-2 0,1 4 0,0 0 0,0-3 0,1 2 0,-1-3 0,0 0 0,-1-2 0,1 1 0,0-3 0,1 3 0,-2 0 0,2 1 0,-1 4 0,-3 0 0,3 0 0,-3 0 0,4 0 0,-1 0 0,-3 0 0,3-4 0,-4 0 0,8-5 0,-3 4 0,31 1 0,-17 4 0,23 0 0,-20 0 0,0 0 0,12 0 0,3 0 0,11 0 0,9 0 0,10 0 0,1 0 0,16 0 0,-7 0 0,1 0 0,-3 0 0,-9 0 0,0 0 0,-14 0 0,-4 0 0,-14 0 0,-5 0 0,-2 0 0,-5 0 0,0 0 0,0 0 0,3 0 0,-3 0 0,3 0 0,-4 0 0,6 0 0,1 0 0,13 0 0,1 0 0,6 6 0,1-5 0,-7 4 0,4-5 0,-4 0 0,-2 0 0,-4 0 0,-9 0 0,-5 0 0,0 0 0,0 0 0,-1 4 0,4-3 0,-2 7 0,7-7 0,5 3 0,8-4 0,-1 0 0,5 0 0,-5 0 0,6 0 0,-5 0 0,-3 0 0,-11 0 0,-2 0 0,-5 0 0,0 0 0,0 0 0,0 0 0,9 0 0,5 0 0,9 0 0,4 0 0,7 0 0,-5 0 0,13 0 0,-13 0 0,13 0 0,-14 0 0,7 0 0,-15 0 0,-2 0 0,-6 0 0,-5 0 0,-2 0 0,1 0 0,-5 0 0,4 0 0,-5 0 0,6 0 0,-5 0 0,10-5 0,-4 4 0,4-9 0,1 9 0,-5-3 0,4-1 0,-10 4 0,4-4 0,-5 1 0,1 3 0,-1-3 0,0 4 0,0 0 0,3 0 0,3 0 0,10 0 0,4 0 0,7-6 0,7 5 0,-5-10 0,5 10 0,-7-4 0,-7 0 0,-7 4 0,-2-4 0,-10 5 0,4 0 0,-5 0 0,0 0 0,11 0 0,-3 0 0,15 0 0,-3 0 0,6 0 0,0 0 0,1 0 0,-7 0 0,-2 0 0,-11 0 0,-2 0 0,-4 0 0,-1 0 0,0 0 0,0 0 0,0 0 0,3 0 0,9 0 0,0 0 0,13 0 0,-5 0 0,7 0 0,7 0 0,-5 0 0,-1 0 0,-3 0 0,-12 0 0,6 0 0,-7 0 0,0 0 0,0 0 0,-6 0 0,11 0 0,-8 0 0,9 0 0,1 0 0,-6 0 0,6 0 0,-7 0 0,-1 0 0,1 0 0,-5 0 0,4 0 0,-5 0 0,6 0 0,0 0 0,0 0 0,0 0 0,0 0 0,-5-9 0,-1 7 0,-6-8 0,0 10 0,1 0 0,9 0 0,12 0 0,21 0 0,23 0 0,1 0 0,17 0-501,-7 0 501,0 0 0,-11 0 0,-21 0 0,-17 0 0,-10 0 0,-11 0 0,-2 0 0,-4 0 0,-2 0 0,1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43.581"/>
    </inkml:context>
    <inkml:brush xml:id="br0">
      <inkml:brushProperty name="width" value="0.35" units="cm"/>
      <inkml:brushProperty name="height" value="0.35" units="cm"/>
      <inkml:brushProperty name="color" value="#FFFFFF"/>
    </inkml:brush>
  </inkml:definitions>
  <inkml:trace contextRef="#ctx0" brushRef="#br0">6441 0 24575,'28'0'0,"-4"4"0,-15-3 0,0 7 0,0-7 0,0 7 0,0-7 0,0 3 0,6-4 0,0 0 0,6 0 0,7 0 0,-6 0 0,12 0 0,-11 0 0,4 0 0,-6 0 0,-5 0 0,-2 4 0,-5-3 0,0 3 0,1-4 0,-1 0 0,-1 4 0,1 1 0,-1-1 0,1 0 0,8-4 0,-6 0 0,13 0 0,-13 0 0,8 0 0,-8 0 0,8 0 0,-8 0 0,8 0 0,-8 0 0,3 0 0,0 0 0,-3 0 0,3 0 0,0 0 0,-3 0 0,3 0 0,-5-4 0,0 3 0,0-3 0,3 4 0,3 0 0,5 0 0,7 0 0,3 0 0,13 0 0,2 0 0,8 0 0,0 0 0,-7 0 0,3 0 0,-12 0 0,4 0 0,-11 0 0,4 0 0,-12 0 0,12 0 0,-11 0 0,4 0 0,-6 0 0,0 0 0,0 0 0,-6 0 0,5 0 0,-9 0 0,8 0 0,-8 0 0,8 0 0,-8 0 0,8 0 0,-9 0 0,5 0 0,-1 0 0,-3 0 0,3 0 0,-5 0 0,0 0 0,3 0 0,-2 0 0,7 0 0,-1 0 0,11 0 0,2 0 0,7 0 0,7 0 0,-5 0 0,-1 0 0,-3 0 0,-12 0 0,6 0 0,-13 0 0,0 0 0,-6 0 0,0 0 0,0 0 0,0 0 0,0 0 0,0 0 0,0 0 0,12 0 0,10 0 0,7 5 0,13-4 0,-6 5 0,8-6 0,0 0 0,0 0 0,-7 0 0,-3 0 0,-14 0 0,-1 0 0,-7 0 0,0 0 0,-1 0 0,-4 0 0,4 0 0,-10 0 0,10 0 0,-10 0 0,10 0 0,-10 0 0,10 0 0,-4 0 0,4 0 0,1 0 0,0 0 0,0 0 0,0 0 0,0 0 0,0 0 0,0 0 0,0 0 0,-6 0 0,5 0 0,-4 0 0,-1 0 0,12 0 0,-10 0 0,10-5 0,1 4 0,-6-4 0,12 0 0,-5 3 0,1-3 0,-3 0 0,-6 4 0,-5-4 0,3 5 0,-8-4 0,8 3 0,-9-3 0,5 4 0,-6 0 0,0 0 0,0 0 0,0 0 0,0 0 0,5 0 0,-4 0 0,2 0 0,0-3 0,10 2 0,12-3 0,20 4 0,2 0 0,25 0 0,-14 0 0,16 0 0,-18 0 0,-3 0 0,-17 0 0,-2 0 0,-14 0 0,-1 0 0,-7 0 0,-5 0 0,3 0 0,-8 0 0,3 0 0,-5 0 0,5 0 0,-3 0 0,3 0 0,-5 0 0,6 0 0,-5 0 0,10 0 0,-5 0 0,13 0 0,-6 0 0,12 0 0,-11 0 0,4 0 0,-6 0 0,0 5 0,-5-4 0,-2 4 0,-5-5 0,1 0 0,2 0 0,9 0 0,6 0 0,16 0 0,3 0 0,16 0 0,2 0 0,0 0 0,-2 0 0,-9 0 0,-7 0 0,-10 0 0,-8 0 0,-12 0 0,-2 0 0,-5 0 0,0 0 0,0 0 0,15 5 0,8 2 0,17 6 0,3 6 0,10-4 0,3 5 0,8 1 0,0-5 0,-9 5 0,-2-7 0,-16-2 0,-9 0 0,-15-5 0,-3 2 0,-8-8 0,3 4 0,-9-1 0,-1 4 0,-21-2 0,-4 1 0,-16-7 0,-15 0 0,-5 0 0,-26 7 0,-15 2-492,32-5 0,-5 1 0,-12 4 0,-5 0 164,18-5 0,-3 0 0,-2 0 0,-3 3 0,-1 1 0,0 0 0,-1-1 0,-1 1 0,5-1-164,-15-1 0,2 0 0,-6 4 0,3-1 472,26-4 0,2 1-381,-13 2 1,2 2 400,11-1 0,4 0 983,-37 0-448,22 4-535,13-11 983,16 4 0,3-1 0,7-4 0,0 4 0,1 1 0,-1-5-670,0 4-313,0 0 0,0-3 0,1 8 0,-9-8 0,6 3 0,-5-5 0,7 5 0,0-4 0,0 5 0,1-6 0,5 4 0,-4-3 0,12 4 0,-13-5 0,6 0 0,-7 5 0,-7-3 0,-3 3 0,-7-5 0,-9 0 0,-2 0 0,-10 0 0,-21 0 0,25 0 0,19 0 0,-1 0 0,-25 0 0,-19 0 0,9 0 0,-6 0 0,26 0 0,-15 0 0,35 0 0,-14 0 0,24 0 0,-15 0 0,7 0 0,-17 0 0,-3 0 0,-18-7-984,-15-3 978,44 2 1,-3-1 5,-3 0 0,-2 1 0,-5-2 0,-1 1 0,-2 0 0,2 0 0,16 1 0,-3 0 0,-16 1 0,-9 1 0,8-1 0,14-1 0,0 0-328,-12 4 0,-7 1 0,6-2 13,8-2 1,4-1 314,-8 3 0,-1-1 0,-1-2 0,0-2 0,-6 1 0,-1-1 0,0 0 0,1 1 0,17 4 0,0 0-386,-7-3 0,1 0 386,13 3 0,1 0 0,-5-4 0,0 1 0,0 3 0,2 0 0,-33-8-160,4 11 160,17-5 865,-6 1-865,16 4 983,-7-10-360,8 10 254,9-4-877,-6 6 192,13 0-192,-6-5 0,9 4 0,-1-5 0,6 6 0,-4 0 0,12 0 0,-13 0 0,6 0 0,-7 0 0,7 0 0,-5 0 0,5 0 0,-6 0 0,-16 0 0,14 0 0,-22 0 0,6-6 0,-12-2 0,-18-1 0,-4-4 0,10 11-266,26-2 1,-1 1 265,-27 3 0,25 0 0,0 0 0,-43 0 0,1 0 0,36 0 0,0 0 0,8 0 0,1 0 0,-10 0 0,2 0 0,-27 0 0,-8 0 0,8 0 0,-11 7 0,1-5 0,-1 12 0,11-12 0,-8 5 0,19-1 0,-9-4 0,11 4 0,-1 1 0,10-6 0,2 6 0,-7-2 0,26-4 0,-15 5 0,35-6 531,-11 0-531,11 0 0,-11 0 0,12 4 0,-20-3 0,11 4 0,-13-5 0,8 0 0,0 0 0,1 0 0,-1 5 0,0-3 0,0 3 0,0-5 0,7 0 0,-5 0 0,5 0 0,-1 0 0,-4 0 0,12 5 0,-6-4 0,12 3 0,-4-4 0,10 4 0,-4-3 0,9 7 0,1 1 0,4 0 0,4 4 0,2 1 0,9 9 0,3 6 0,13 8 0,4 10 0,7 3 0,0 0 0,1 7 0,-1-7 0,2 8 0,7 1 0,-7-9 0,6 7 0,-10-15 0,2 6 0,6-6 0,-6-2 0,14 3 0,-16-10 0,8 7 0,-4-13 0,3 6 0,-2-13 0,7 4 0,-7-9 0,8 4 0,0 0 0,9-4 0,2 5 0,10-5 0,-1-1 0,-9 0 0,7 1 0,-16-2 0,0 1 0,-12-2 0,-7 0 0,-1 0 0,-5 3 0,-3-2 0,-6 6 0,1 4 0,-1 0 0,1 4 0,1 1 0,-7-6 0,1 12 0,-6-11 0,0 11 0,0-12 0,0 6 0,-5-13 0,3 5 0,-8-10 0,4 5 0,-5-6 0,-24-4 0,-20-1 0,-21-4 0,16 1 0,-3-2-492,3-9 0,-2-3 58,-15-1 0,-3-3 434,-7-10 0,0-3 0,-1-3 0,0 1 0,-7 2 0,3-1 0,25 2 0,3-1-418,-12 3 0,2 1 418,-19-21 0,36 20 0,1-1 0,-31-19 0,17-4 0,16 11 0,5 7 0,16 5 983,5 0-196,1 6 131,10-6-918,-4 7 0,9-7 0,-3 6 0,4-6 0,0 7 0,-5 0 0,4 5 0,-4-3 0,5 8 0,0-9 0,0 4 0,0-5 0,0 0 0,0 0 0,0 0 0,5 0 0,0 0 0,10 5 0,-3-4 0,8 8 0,-9-3 0,8 5 0,-3 0 0,12-1 0,-6 0 0,12-1 0,-5 1 0,7-1 0,7-6 0,3 3 0,7-10 0,0 10 0,0-10 0,0 10 0,-8-4 0,-1 2 0,-8 3 0,7 2 0,-12 2 0,11 4 0,-13 0 0,7-5 0,9 5 0,-7 0 0,6-4 0,-8 8 0,-7-8 0,-1 9 0,-1-3 0,-9 4 0,8 0 0,-16 0 0,4 0 0,-4 0 0,-1 0 0,0 0 0,-43 3 0,-4 4 0,-42 5 0,-15 4-492,45-8 0,-1 0 422,-9 0 0,-2 2 70,-5 2 0,-1 2 0,-1 4 0,0 1 0,11-5 0,0 1 0,-8 7 0,3-1-369,-26-4 369,0 6 0,17-8 0,33-3 0,4-1 0,19-5 0,13 2 983,16-1-863,31 4 270,13 2-390,16 8 0,22 5 0,-26-4-492,0-4 0,3-1 364,-23-4 0,0 0 128,25 6 0,1-1 0,-13-3 0,-2-2 0,1 0 0,0-1 0,0-3 0,0-1 0,6 1 0,1 0 0,-5 0 0,-1 0 0,-5-4 0,-1 0 0,0 0 0,-2-2 0,33-3 0,-37 3 0,1 1 0,39-2 0,-15 5 0,-9-7 0,-13 0 0,-7 0 0,-9 0 0,-10 0 0,-11 0 983,-2 0-726,-5 0-257,-38 0 0,-19 0 0,-40 0 0,35 0 0,-2 0-492,-5 0 0,-3 0 208,-12 0 1,-2 0 283,0 0 0,-1 0-492,-10 0 0,-2 0 0,5 0 0,2 0 449,-3 0 1,4 0-433,16 0 1,2 0 474,-3 0 0,4 0-376,-25-7 376,-9 5 0,14-12 983,26 7-693,11-5 693,24 1 0,7 6 0,10-4-760,1 4 261,4-8-484,0 3 0,9 1 0,10 0 0,10 2 0,14-6 0,3 1 0,7-2 0,9 0 0,-7-5 0,-1 4 0,-3-10 0,-20 7 0,11-1 0,-19 3 0,4 1 0,-6 3 0,0-3 0,7 3 0,1 1 0,6-1 0,9-6 0,1 3 0,8-4 0,0 6 0,0-1 0,0 1 0,-7 0 0,5 0 0,-20 6 0,11-4 0,-13 9 0,7-8 0,-7 8 0,5-3 0,-12 5 0,12-5 0,-11 4 0,4-5 0,-6 6 0,-5-4 0,3 3 0,-8-3 0,3 4 0,-5 0 0,0 0 0,3 0 0,-2 0 0,2 0 0,-4 0 0,0 0 0,5 0 0,-3 4 0,8-3 0,-2 3 0,11-4 0,2 0 0,7 0 0,0 5 0,7-3 0,-5 3 0,13-5 0,-14 0 0,7 0 0,-1 0 0,2 0 0,8 0 0,0 0 0,31 0 0,-31 0 0,36 0 0,-33 0 0,16 0 0,2 0 0,-6 0 0,-4 0 0,-7 0 0,-4 0 0,0 0 0,-8 0 0,-8 0 0,-9 0 0,-7 0 0,-6 0 0,0 0 0,-6 0 0,-50 6 0,1-4 0,-56 5 0,-2 0-492,38-6 0,-3 0 178,-5 3 0,-2 0 314,-5-4 0,-1 0 0,1 0 0,-1 0 0,1 0 0,0 0 0,-2 0 0,3 0 0,16 0 0,0 0-304,-7 0 1,1 0 303,-25 0 0,-8 0 0,22 0 0,20 0 0,18 5 0,10-4 983,11 3-406,2-4 82,9 4-659,5 9 0,5-3 0,15 8 0,21 7 0,6-3 0,24 20 0,-6-13 0,18 16-984,3-6 957,-32-13 0,0-2 27,26 9-285,-28-9 0,-1-2 285,15 3 0,-19-6 0,0 0 0,20 4 0,5-1 0,-19-9 0,-7-1 0,-10 0 983,-8-1-959,-12-5 577,-2-1-601,-5-5 0,0 0 0,-70-7 0,16-2 0,-16-2 0,-6-2-492,17 4 0,-1 0 449,-15-5 0,-2 2-449,-1 6 0,0 2 233,-12-5 0,-2 1-233,-1 6 0,0 1 103,1-3 1,-1-1 388,-7 5 0,3 0 0,27 0 0,2 0-342,-14 0 1,3 0 341,-19 0 0,35 0 0,0 0 0,-32 0 852,11 0-852,21 0 983,10 0-598,9 0 598,-1 6-36,7 0-81,1 5-866,7-1 0,0 0 0,0 1 0,5-1 0,-4 0 0,5 0 0,-6 0 0,-7 1 0,-1 6 0,-7-4 0,0 9 0,0-3 0,-7 6 0,-3 0 0,-9 9 0,1-5 0,-4 13 0,4-14 0,-11 14 0,12-15 0,-8 7 0,-24 13 0,30-21 0,7-3 0,1 1 0,0 2 0,-15 3 0,9 3 0,8-12 0,1-1 0,15-8 0,7-1 0,2 1 0,10-2 0,-1 0 0,8-1 0,3 1 0,0 0 0,0 6 0,0 0 0,0 13 0,0-6 0,0 12 0,0-5 0,5 7 0,16 10 0,-1-8 0,22 18 0,-9-16 0,2 7 0,3-8 0,-6-1 0,0-7 0,4 0 0,-14-10 0,6 1 0,-1 0 0,-4 0 0,4-5 0,-6 3 0,0-4 0,0 0 0,0 4 0,0-4 0,6 7 0,-4-2 0,4 1 0,-6-1 0,0 0 0,0-5 0,0 4 0,0-4 0,6 6 0,-4-1 0,5 8 0,0-5 0,-4 4 0,12 2 0,-13-7 0,13 8 0,-14-10 0,6 1 0,-7-6 0,-5 4 0,4-8 0,-4 3 0,0-5 0,-2 0 0,-5-1 0,1 5 0,-1-4 0,1 5 0,-1-6 0,0 0 0,0 0 0,-4-47 0,-14-2 0,5-10 0,-3-6-492,-8 1 0,-2-3 232,2-16 1,0-4-233,-4-12 0,-2-4 164,7 28 0,0-1 0,0-1 123,0 0 1,-1 0-1,2 3 205,-3-10 0,1 1-492,1-5 0,0 2 439,6 25 1,0 1-182,-1-11 1,1 1 233,-9-37 983,3 24-791,6 19 791,2 18 0,6 10 0,0 11-92,0 2-265,0 5-626,0 46 0,0-15 0,0 40 0,0-18 0,6 16 0,-4 16 0,10-2 0,-4 5 0,6-4-592,-6-1 592,7 20 0,-8-28 0,8 16 0,-1-27 0,-6 7 0,3-9 0,-9 0 0,10 0 592,-11-7-592,5-3 0,-6-7 0,0-1 0,0 1 0,0-7 0,0 5 0,0-5 0,0 7 0,0-1 0,0 1 0,0-1 0,0 1 0,0-7 0,0 5 0,0-5 0,0 0 0,0-1 0,0-7 0,0 0 0,0 0 0,0-1 0,0 8 0,0-6 0,0 6 0,0-7 0,0-5 0,0 3 0,0-8 0,0 3 0,0-5 0,0 5 0,0-3 0,0 3 0,0-5 0,0 0 0,0 6 0,0-5 0,0 5 0,0-6 0,0 0 0,4 0 0,1 0 0,4 0 0,0 0 0,1-4 0,-1-1 0,0-4 0,5 0 0,8 0 0,1 0 0,11 0 0,-11 0 0,11 0 0,-5 0 0,6 0 0,1 0 0,0 0 0,23-11 0,-10 2 0,20-15 0,4 1 0,-16 1 0,-6 3 0,1-1 0,28-6 0,9-7 0,-8 11 0,-6 0 0,0 5 0,9-12 0,-11 13 0,0-5 0,0 6 0,-8 1 0,6-1 0,-16 7 0,16-5 0,-7 5 0,19-7 0,-7 6 0,7-4 0,-9 11 0,-1-11 0,0 11 0,-9-4 0,-9 6 0,-12 0 0,-14 0 0,-3 0 0,-10 0 0,-3 0 0,-59 0 0,-6 0 0,3 0 0,-6 0-492,-4 0 0,-2 0 309,-1 0 0,-3 0 183,-15-4 0,-3-1-492,0 0 0,-2-1 0,-13-8 0,-1-3 367,32 6 1,1 0 0,-2 0 124,-5 0 0,-1 0 0,5-1 0,-9-5 0,3 0-492,-13 2 0,5 0 343,30-1 1,2-1-46,-11 0 0,1-1 194,-30-20 0,12 7 0,27-10 983,9 16-899,3-22 899,15 16 0,-2-15 0,3 2-152,10-1-318,-11-9-513,10 1 0,-5-9 0,6-2 0,1 10 0,1 0 0,1-19 0,-1 20 0,1 0 0,9-21 0,-5-2 0,7-8 0,0 20 0,0 9 0,0 12 0,0 14 0,0 1 0,0 7 0,16 4 0,4 1 0,16 4 0,-1 5 0,9 2 0,-7 5 0,15 0 0,-15 0 0,0 0 0,-3 0 0,-11 0 0,4 5 0,-11 0 0,9 26 0,-12-5 0,10 27 0,-11-8 0,2 8 0,0 9 0,0 3 0,-6-1 0,-2 7 0,-6-16 0,0 16 0,0-16 0,0 7 0,0-8 0,0 8 0,0 12 0,0 12 0,0-9 0,0 4 0,0-6 0,0 1 0,0 7 0,0-19 0,0-2 0,0-16 0,0-3 0,0-7 0,0-7 0,0-2 0,0-6 0,0 0 0,5 0 0,-4-5 0,4-2 0,-5-1 0,4-2 0,0-2 0,9-21 0,-3-2 0,-1-20 0,0 5 0,-1-15 0,4-1 0,2-17 0,0-3 0,1-8 0,-1 0-300,-5 19 0,-1 0 300,6-19 0,-4-3 0,-1-2 0,7-20 0,-7 40 0,-1-2 0,-3 1 0,-1 3 0,2-24 0,-6 27 0,0-2 0,0-31 0,0 3 0,0 26 0,0 5 0,0 22 0,0 8 0,0 7 600,0 6-600,-8 4 0,-3 1 0,-15 4 0,3 0 0,-11 5 0,4 2 0,-5 5 0,-1-1 0,0 1 0,0 5 0,0-4 0,7 9 0,-5-10 0,5 4 0,0-5 0,1 0 0,7-5 0,0-1 0,1-5 0,4 0 0,-3 0 0,8 0 0,-3 0 0,5-4 0,-1-7 0,5 1 0,-4-10 0,3 4 0,-5-5 0,5 5 0,-3-3 0,4 8 0,-1-9 0,-2 10 0,7-5 0,-8 1 0,8 3 0,-4-9 0,1 10 0,3-5 0,-3 7 0,9 44 0,1-13 0,19 41 0,4-12 0,11-8 0,15 39 0,-19-38 0,24 32 0,-17-29 0,9 11 0,-4-9 0,2 0 0,-10-17 0,0-2 0,-6-7 0,-5-2 0,0 1 0,5-5 0,-12 2 0,12-2 0,-4 4 0,5 2 0,-6-1 0,-1-1 0,-1 0 0,-4-5 0,4 4 0,-6-5 0,0 5 0,0 0 0,0 0 0,0-1 0,6 3 0,-4-2 0,11 2 0,-5 0 0,7 0 0,-1 1 0,1-6 0,-1 5 0,-5-11 0,4 11 0,-5-11 0,6 11 0,1-10 0,-7 3 0,5 1 0,-5-4 0,0 3 0,5-4 0,-11-1 0,4 4 0,-6-3 0,-5 2 0,4 1 0,-10-4 0,5 8 0,-6-8 0,1 8 0,0-8 0,0 8 0,0-3 0,-4 5 0,-2 0 0,-4 0 0,0 0 0,0-6 0,0 5 0,0 5 0,0-2 0,0 7 0,-15-7 0,1-2 0,-13 1 0,-1 0 0,-1 1 0,-7 0 0,-7 2 0,5-1 0,-13 3 0,5-8 0,1-1 0,1-5 0,8-1 0,7-1 0,1-5 0,13 3 0,0-8 0,71-14 0,-12-4 0,10 4 0,4-1 0,18-7 0,17-2-672,-7 6 672,-38 1 0,1 1 0,47-3 0,-48 3 0,0 0 0,38-2 0,8-6 0,-8 7 0,-33 4 0,2 0 0,0 2 0,0 1 0,37-15 0,-40 16 0,-2 0 0,28-7-54,8-1 54,-12 2 0,-12 0 0,-23 6 0,2-3 0,-23 10 0,3-5 670,-12 6-670,0 0 56,-56 0-56,-5 0 0,-3 0 0,-7 0-492,1 0 0,-1 0 404,-1 1 1,0-2 87,8-1 0,-3-2 0,-21-2 0,0 1-492,17 1 0,0-1 163,-29-9 1,2 1 328,35 12 0,1-2 0,-34-14 0,5-2-726,11 2 726,-2 0 0,1-2 0,-5-11 0,-9-1 0,2-6-222,17 0 222,2-14 0,15 7 0,-1-12 983,16-1-962,0-1 962,12-13-320,-2 15 167,16-15-830,-9 16 268,10-7-268,1 8 0,-5 1 0,5 8 0,0 8 0,2 3 0,5 11 0,0 1 0,0 7 0,0 6 0,0 0 0,11 4 0,16 1 0,22 4 0,26 0 0,22 0-492,-36 4 0,2 1 187,5-1 0,2 2 305,5 2 0,0 3 0,0 2 0,1 1 0,-1-4 0,0 1 0,1 6 0,-1 1 0,0-7 0,0-1 0,2 8 0,-3-1 0,-15-7 0,-2-1-390,9 5 0,-3-2 390,26 4-302,9 6 302,-15-5 0,-19 4 0,-10-8 0,-17-1 983,-10-1-464,-11-1 313,-2-1-832,-5 0 342,-4 0-342,-32-4 0,-13-1 0,-43-4 0,-14 7-492,42-5 0,-1-2 270,-10 4 1,-3 0 221,-6-3 0,-2-2-492,-6 1 0,-2 0 62,-10 0 1,-3 0 101,31 0 0,1 0 0,-1 0-164,-33 0 0,3 0 332,16 0 1,3 0-333,1 0 0,4 0 294,16 0 0,2 0 524,-3 1 0,2-2-326,-42-12 983,23 4-446,21-16 446,17 11 0,15-1 0,7 5 0,6 0-150,4 1-833,1 0 0,4 0 0,0-1 0,0 1 0,0-5 0,17-10 0,30-12 0,-6 9 0,5-2-492,20-3 0,7-2 0,7-11 0,5-1 164,-16 17 0,3 0 0,2-1 0,2-7 0,2-2 0,2 2 0,8 3 0,3 2 0,2 0 82,-19 4 0,1 0 0,1-1 0,0 3 0,2 2 0,2 2 0,-1 0 0,1 1 0,-1-2 0,0 1 0,0 0 0,0 1 0,0 2 0,0 0 0,-1 1 0,-2-1 168,19-5 1,-3-1 0,-4 3-251,-18 5 0,-4 2 0,0-1 175,31-9 1,-4 1 386,-29 9 1,-2 2-235,2-1 0,-2 0 491,-5 1 1,-4 1 491,14-2 0,-15 1 0,-28 6 0,-3 2 0,-12 1 0,-4-1 0,-17-9 0,-24 8 0,-21-10-944,6 11 0,-5 0-531,-7-3 0,-5-1 13,-21-2 1,-5 1 150,28 3 0,-1 0 0,-1 0 0,-10 2 0,-1 2 0,3-1-159,-8-1 1,1 1 158,15 3 0,-2 1 0,4 1-4,-7-1 0,2 0-85,-7 0 1,0 0 416,8 0 0,3 0 0,-31 0 983,24 0-593,19 0 593,18-5 0,10 4 0,11-4 0,2 5 0,5 0 0,46 5-891,2 3-92,35 5 0,7 2 0,7 0-492,-28-2 0,4 0 64,10 1 0,3 2 428,8 3 0,-2 1 0,-11-5 0,0-1 0,8 1 0,-2-2-492,-20-4 0,-2-1 475,6 1 1,-1 0 16,-6-1 0,-2 0 0,24 1 0,-13-2 0,-13-7 0,-13 0 983,13 0-227,3 7-756,11-6 0,18 13 0,-7-6 0,7 7 0,-10-6 983,-8 3-848,-11-11-135,-11 5 0,-14-6 0,-1 0 0,-12 0 0,-2 0 0,-9-3 0,-23-25 0,3 8 0,-28-27 0,11 15 0,-16-10 0,-2-6 0,-9 2 0,10-1 0,-7-3 0,7 1 0,-10-3 0,0-5 0,3 19 0,-2-11 0,2 13 0,0 5 0,8 0 0,4 17 0,15-3 0,-5 11 0,11 1 0,-4 0 0,6 4 0,-7-4 0,-1 5 0,-1 0 0,3 0 0,6 0 0,0 0 0,5 0 0,1 0 0,6 0 0,4 8 0,1 2 0,4 4 0,0-1 0,0-4 0,0 5 0,5 2 0,1 11 0,5 2 0,2 15 0,-1-7 0,1 14 0,0 4 0,6 0 0,-4-1 0,3-10 0,-6-15 0,-6-2 0,-1-11 0,-5-2 0,0-4 0,-8-5 0,-17-1 0,-13-4 0,-34 0 0,-17 0-492,36 0 0,-4 0 298,-9 0 1,-3 0 193,-6 0 0,-2 0-492,-6 0 0,-2 0 0,-13-1 0,-2 2 370,34 1 0,-2 2 1,1-1 121,0 1 0,-1 0 0,3 0 0,-16 2 0,2-1-492,-1 0 0,2-1 469,20 1 0,3-2 23,-8-2 0,2 0-130,-36 7 130,14-8 0,18 0 983,11 0-846,10 0 846,8 0 0,1 0 0,-9 0-357,6 0-457,-5 0-169,7 0 0,0 0 0,7 0 0,7 0 0,7 0 0,6 0 0,48 0 0,22 0 0,10 0 0,11 0-328,-16 0 0,3 0 0,5 0 0,20-2 0,6 1 0,3 4 82,-15 3 0,1 4 0,3 1 0,3 0 49,-8-2 0,2 0 1,2 1-1,2 1 0,1 1 33,-7 1 0,1 2 0,1 1 0,2 1 0,1 0 0,0-1 23,-5 0 1,2 1-1,0 0 1,1 0-1,0 0 1,1 0-1,0-1 0,2 0 1,0-1-1,0 0 1,1-1-1,1 1 1,-1 1-1,1 0 18,-7 0 0,-1 1 0,1 1 0,1 0 0,-1 0 0,1 0 0,0-1 0,0-1 0,-1-1 0,1-1 0,0 0 0,0-1 0,1 0 0,-1 0 0,1 1 0,0 1 0,3 2 0,0 0 0,1 1 0,-1 1 0,1 0 0,0-1 0,0-1 0,0 0 0,0-2 0,-1-1 0,1 0 0,0-1 0,0 1 0,-1-1 0,1 2 0,-1 0 0,1 2 0,-1 0 0,0 1 0,0 1 0,-1-1 0,1 0 0,-1 0 0,0-2 0,-2-1 0,0-1 0,-1 0 0,1 0 0,-1-1 0,0 0 0,-1 1 0,1 0-18,10 3 1,1 1-1,1 0 1,-2 0-1,-1-1 1,-2 0-1,-4-1-23,-4-2 0,-4 0 0,-1-2 0,-2 1 0,1 0 0,1 0 0,8 2 0,2 1 0,1 0 0,-2 0 0,-7-1 0,-9-2 249,7 1 1,-10-2-1,4 1-85,7 2 0,6 1 0,-1 1 0,-9-3 491,11 3 1,-6-2-125,4 1 0,-3 0 124,-20-3 1,-8 0 491,9 1 0,-26-6 0,-21 1 0,-27-8 0,-59 3-492,1-4 1,-11 0-165,5 0 1,-4 0 0,-5 0-1,-14 1 1,-4 0 0,-4-3-574,15-3 0,-1-1 0,-3-2 0,-1 2 49,12 2 0,-1 1 1,-2 0-1,0-1 0,-1-2 0,-6-3 0,-1-1 1,0-2-1,-2 0 0,-1 1 33,12 1 0,-2 0 0,-1-1 0,0 1 0,1 0 0,0-1-33,-14-1 0,0 0 1,1 0-1,0-1 0,-1 0 33,15 1 0,-1 0 0,1-1 0,-1 0 0,0 1 0,1 0-33,-13 0 0,0 0 1,0 0-1,1 0 0,-1 1 0,-1-1 0,0 1 1,0-1-1,2 0 0,4 1-49,-2-3 0,3 1 0,2-1 0,-4 2 49,8 3 0,-4 0 1,0 1-1,2-1 0,4 0-49,0-2 0,6-2 0,-1 1 0,-1 1 193,-12 1 1,-1 0 0,-2 0 0,3 0 171,5-2 1,2-1-1,0-1 1,2 1-120,-19-3 0,3-1 0,1 1 327,7 3 1,1 1 0,6 0-98,-14-3 1,5 0 260,2 0 1,7 2 491,-10-5-492,36 5 1,2 1 491,-21-3 0,27 2 0,13 6 0,19-2 0,6 4 0,80-8-492,-11 9 1,13 2-738,6 0 0,13-1 0,7 1 0,1 1 49,-10 0 0,3 1 1,2 0-1,1 0 0,2 1 33,-10-1 0,0 0 0,1 0 0,2 0 0,5 0 0,6 0 65,-15 0 1,5 0 0,4 0-1,3 0 1,3 0 0,0 0-1,0 0 1,-1 0 0,-1 0-1,-4 0-11,1 0 1,-2-1 0,0 1 0,-1 0-1,-1 0 1,0 0 0,2 0 0,0 0-1,1 1 11,-4-1 1,2 1 0,0 0-1,0 0 1,1 1 0,0-1-1,0 1 1,0-1 0,0 1-1,-1-1 0,1 1 1,1 0 0,1-1-1,0 1 1,-1 0 0,0 0-1,-2 0 1,-1 1 0,-3-1-1,-4 1-42,13 1 1,-4 1-1,-3 0 1,-2 0-1,0 0 1,-1 0-1,2 0 0,0-1 1,-1 1-1,0 0 1,0-1-1,0 1 1,0 0-1,1-1 0,2 1 1,2 1-1,1-1 1,-1 0-1,-1 0 1,-4-1-1,-5 0-56,4 0 0,-5-1 1,-3-1-1,-1 1 0,0 0-29,15 1 0,-1 0 1,-1 0-1,-1-2 471,2-1 1,2-1 0,-5-1 0,-11 1-232,8 0 0,-6 0 477,17 0 1,-3 0-1,-29 0 1,-8 0 491,9 0 0,-21 0 0,-24 0 0,-7 0 0,-14 0 0,-52 0 0,-48 0-656,38-5 1,-9-2 0,-4-3-44,-13-1 1,-6-3 0,-9-2-449,24 2 0,-8-2 0,-3-1 0,-2 0 0,1 0 0,5 1-33,-1 0 0,4 1 1,0 0-1,-2-1 0,-7 1 56,2 1 1,-6-1-1,-4 0 1,-2 0-1,1 0 1,1 0-1,4 2-23,0-1 0,3 0 0,1 1 0,0 0 0,-1 0 0,-3 1 23,4 0 1,-1 2-1,-2-1 1,-1 1-1,0 0 1,0 0-1,0 0 0,-1 0 1,-1-1-1,0 1 1,-1-1-1,1 1 1,1 1-1,1 0 0,4 1 1,-1 0-1,1 0 1,1 1-1,1 0 1,2 1-1,4 1-56,-12 0 0,5 1 1,2 1-1,0 0 0,-2-1 33,7 0 0,-3-2 0,-1 1 0,2 0 0,3 0 0,6 2-164,-29 2 0,8 1 0,0-2 82,20-3 0,0-1 0,1 0 0,1 2 573,-15 3 1,2 1 0,7-1-314,-1-8 1,6 1 476,-5 7 1,3 0-1,13-7 1,6 0 491,-16 7 0,28-11 0,16 11 0,17-3 0,9-1 0,94-9-492,-19 10 1,13 1-657,-12 0 0,7-1 1,6 0-1,0 2 165,9 1 0,4 1 0,2 0 0,3 1-164,-22-1 0,3 0 0,1 0 0,1 0 0,2 0 0,1 0 0,8 0 0,2 0 0,1 0 0,1 0 0,1 0 0,1 0 23,-10 0 1,1 0-1,0 0 1,2 0-1,-1 0 1,2 0-1,-1 0 18,-6 0 0,1-1 0,2 1 0,-1 0 0,0 0 0,-2 0 0,-2 0 0,-2 1-41,7 0 0,-4 0 0,-2 0 0,-1 1 0,1 1 0,3 0 0,8 0 0,4 2 0,0 0 0,-1 1 0,-3-1 0,-6 1-82,10 1 0,-6 0 0,-3 1 0,0 1 0,-2 0 0,-1 2 0,-2-1 0,-1-1 20,-6-2 1,-1-1 0,-4 0 0,-5 0 225,19 3 0,-7 1 491,0 0 1,-5-1-1,-16 0 1,-7-1 491,10 0 0,-32 2 0,-15-5 0,-17 4 0,-68 5-492,-1-5 1,-13-1-413,0 0 0,-8 0 1,-7-1-80,21-3 0,-5-1 0,-2-1 0,-2 0 0,0 1-197,-6 0 0,0-1 1,-2 1-1,-2-1 0,-1 0 33,5-1 0,-1-1 0,-1 0 0,-1-1 0,-1 1 0,0 0 0,-3 0 0,0 0 0,-1 0 0,0 0 0,0 0 0,0 0 0,-2 0 0,0 0 0,-1 0 0,2 0 0,1 0 0,4 0-33,-2 0 0,4 0 1,1 0-1,0 0 0,-1 0 0,-6 0 0,-3 0 1,1 0-1,6 0 0,11 0-131,8 0 0,9 0 0,-4 0 82,-10 0 0,-8 0 0,1 0 0,11 0-246,-10 0 0,6 0 983,-17 0 1,3 0-25,29 0 0,8 0 516,-17 0 0,27 0 0,18 0 0,31 0 0,65 0-492,6 0 1,15 0-251,2 0 0,9 0 0,5 0-241,-11 0 0,4-1 0,4 1 0,3 1-164,-19 0 0,3 2 0,2-1 0,1 1 0,2 0 0,0 0 23,-8-1 1,0 1-1,2-1 1,0 0-1,1 1 1,1 0-1,-1 2 0,7 0 1,1 2-1,1 0 1,0 1-1,-1 0 1,-3-1-1,-2 0-23,-3-1 0,-3 0 0,-2-1 0,0 0 0,0 1 0,2 0 0,9 1 0,2 1 0,0 0 0,0 1 0,-4-1 0,-5-1-82,10 0 0,-5 0 0,-4-1 0,2 0 0,-1-1 0,1-1 0,-1 0 0,-2 0 0,-2 0 0,-1 0 0,-3-1 0,-7-1 586,23-2 1,-7 0-341,7 0 0,-3 0 0,-16 0 0,-8 0 983,12 0 0,-19 0 0,-33 0 0,-6 0 0,-9 0 0,-16-11 0,-22-18 0,-29-27-492,14 20 1,-4-3-1,-12-11 1,-3-2-1,-3 5 1,1 0-1,8 2 1,1 0-752,-6 0 0,2 2 260,13 10 0,0 0 0,-10-7 0,-1 2 0,8 8 0,-1 2-154,-3-2 0,1 2 154,-28-10 0,-1-6 0,5 13 0,5-5 0,-6 7 0,8 6 0,11-2 0,11 11 983,7-3-344,12 6 344,3 1-872,11 5 246,1-4-357,4 5 0,-3-5 0,4 1 0,-6-6 0,-4-2 0,-2 0 0,-1-4 0,-4-3 0,9 1 0,-9-1 0,9 3 0,-3 8 0,10-2 0,-4 5 0,8 0 0,-3-1 0,4 1 0,0 1 0,12 3 0,0 1 0,35 4 0,3 0 0,33 0 0,14 0-492,-42 0 0,1 0 405,4 0 0,2 0 87,5 0 0,1 0 0,0 1 0,2-2-492,5-3 0,0 0 238,0 3 0,1 0 254,-1-4 0,0 1 0,1 4 0,-1 0 0,0 1 0,0-2 0,1-3 0,-1 0 0,-5 3 0,-2 0 0,-11-3 0,-1-1-266,3 1 1,-2 0 265,32 3 0,-35-4 0,0 2 0,32 3-104,-3 0 104,-19-6 983,-9 4-936,-4-4 936,-13 6-441,-2 0 64,-2 0-606,-4 0 124,5 0-124,1 0 0,0 0 0,7 0 0,-5 0 0,13 0 0,-14 0 0,14 0 0,-5 0 0,7-6 0,0 5 0,0-5 0,9 6 0,2 0 0,9 0 0,1 0 0,-1 0 0,-3 0 0,3 0 0,-3 0 0,3 0 0,-11 0 0,9 0 0,-19 0 0,3 0 0,-12 0 0,-14 0 0,-7 0 0,-7 0 0,-6 0 0,0 0 0,-38 0 0,8 0 0,-41 0 0,8 0 0,-21 0 0,-22 0-451,17 0 451,28 0 0,1 0 0,-27 0 0,-8-7 0,12 6 0,19-6 0,12 2 0,14 4 0,1-5 0,7 6 451,0-4-451,0 2 0,-7-2 0,-1 4 0,-15 0 0,7-6 0,-15 5 0,7-4 0,-1 5 0,-5 0 0,13 0 0,-5 0 0,7 0 0,0 0 0,1 0 0,5 0 0,-4 0 0,5 0 0,-7 0 0,-7 0 0,5 0 0,-13 0 0,13 0 0,-13 0 0,5 0 0,1 0 0,-7 0 0,7 0 0,-8 0 0,-1 0 0,9 0 0,-6 0 0,5 0 0,1 0 0,1 0 0,0 0 0,7 0 0,-7 0 0,15 0 0,-5 0 0,-11 0 0,12 0 0,-18 0 0,22 0 0,-6 0 0,5 0 0,-4 0 0,11 0 0,-11 0 0,12 0 0,-6 0 0,7 0 0,0 0 0,-7 0 0,6 0 0,-13 0 0,13 0 0,-6 0 0,1 0 0,4 0 0,-11 0 0,11 0 0,-11 0 0,11 0 0,-11 0 0,11 0 0,-11 0 0,11 0 0,-4 0 0,11 0 0,-8 0 0,13 0 0,-13 0 0,14 0 0,-5 0 0,1 0 0,-2 0 0,-5 0 0,0 0 0,-7 0 0,6 0 0,-5 0 0,6 0 0,0 0 0,0 0 0,5-4 0,2 3 0,5-3 0,-1 4 0,1 0 0,0-4 0,0 3 0,45-4 0,-6 5 0,40 0 0,-17 0 0,19 0 0,5 8-689,19-7 689,-42 3 0,0-1 0,45-3 0,-32 4 0,-2 1 0,18-3 0,-19 2 0,-1 0 0,17-4 0,18 0 0,-15 7 0,-19-6 0,7 6 0,-15-1 0,6-5 0,-9 5 0,31 2 0,-5-6-432,-26 2 0,2 0 432,-1-4 0,0 0 0,1 0 0,0 0 0,-4 0 0,-1 0 165,3 0 1,-1 0-166,34 0 0,0 0 0,8 0 0,-27 0 0,14 0 0,-17 0 0,0 0 0,7 0 0,-6 0 0,8 0 0,0 0 0,10 0 0,-7 0 0,-1 0 878,-4 0-878,-24 0 344,13 0-344,-29 0 0,11 0 0,-19 0 0,4 0 0,-6 0 0,0 0 0,0 0 0,-5 0 0,-2 0 0,-5 0 0,0 0 0,0 0 0,0 0 0,1 0 0,8 0 0,-1 0 0,8 0 0,-4 0 0,-1 0 0,8 0 0,1 0 0,0 0 0,5 0 0,-5 0 0,7 0 0,-7-5 0,5 4 0,-5-4 0,7 0 0,-7 3 0,5-3 0,-5 5 0,7-5 0,-1 3 0,1-3 0,-7 5 0,5 0 0,-5-5 0,7 3 0,0-3 0,-1 5 0,1 0 0,0-5 0,-1 3 0,1-3 0,-7 0 0,14 4 0,-11-9 0,6 9 0,-4-4 0,-11 0 0,11 4 0,-5-4 0,7 5 0,-1 0 0,-6 0 0,5 0 0,-6 0 0,7 0 0,0 0 0,0 0 0,-6 0 0,5 0 0,-11 0 0,11 0 0,-12 0 0,6 0 0,-7 0 0,6 0 0,2 0 0,1 0 0,4 0 0,-12 0 0,12 0 0,-11 0 0,4 0 0,-6 0 0,-5 0 0,2 0 0,-8 4 0,3-3 0,-5 3 0,13-4 0,2 0 0,20 0 0,3 0 0,16 0 0,-7 6 0,16-4 0,-16 3 0,7-5 0,-16 0 0,-3 0 0,-14 0 0,-6 0 0,-9 0 0,-5 0 0,0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43.581"/>
    </inkml:context>
    <inkml:brush xml:id="br0">
      <inkml:brushProperty name="width" value="0.35" units="cm"/>
      <inkml:brushProperty name="height" value="0.35" units="cm"/>
      <inkml:brushProperty name="color" value="#FFFFFF"/>
    </inkml:brush>
  </inkml:definitions>
  <inkml:trace contextRef="#ctx0" brushRef="#br0">6441 0 24575,'28'0'0,"-4"4"0,-15-3 0,0 7 0,0-7 0,0 7 0,0-7 0,0 3 0,6-4 0,0 0 0,6 0 0,7 0 0,-6 0 0,12 0 0,-11 0 0,4 0 0,-6 0 0,-5 0 0,-2 4 0,-5-3 0,0 3 0,1-4 0,-1 0 0,-1 4 0,1 1 0,-1-1 0,1 0 0,8-4 0,-6 0 0,13 0 0,-13 0 0,8 0 0,-8 0 0,8 0 0,-8 0 0,8 0 0,-8 0 0,3 0 0,0 0 0,-3 0 0,3 0 0,0 0 0,-3 0 0,3 0 0,-5-4 0,0 3 0,0-3 0,3 4 0,3 0 0,5 0 0,7 0 0,3 0 0,13 0 0,2 0 0,8 0 0,0 0 0,-7 0 0,3 0 0,-12 0 0,4 0 0,-11 0 0,4 0 0,-12 0 0,12 0 0,-11 0 0,4 0 0,-6 0 0,0 0 0,0 0 0,-6 0 0,5 0 0,-9 0 0,8 0 0,-8 0 0,8 0 0,-8 0 0,8 0 0,-9 0 0,5 0 0,-1 0 0,-3 0 0,3 0 0,-5 0 0,0 0 0,3 0 0,-2 0 0,7 0 0,-1 0 0,11 0 0,2 0 0,7 0 0,7 0 0,-5 0 0,-1 0 0,-3 0 0,-12 0 0,6 0 0,-13 0 0,0 0 0,-6 0 0,0 0 0,0 0 0,0 0 0,0 0 0,0 0 0,0 0 0,12 0 0,10 0 0,7 5 0,13-4 0,-6 5 0,8-6 0,0 0 0,0 0 0,-7 0 0,-3 0 0,-14 0 0,-1 0 0,-7 0 0,0 0 0,-1 0 0,-4 0 0,4 0 0,-10 0 0,10 0 0,-10 0 0,10 0 0,-10 0 0,10 0 0,-4 0 0,4 0 0,1 0 0,0 0 0,0 0 0,0 0 0,0 0 0,0 0 0,0 0 0,0 0 0,-6 0 0,5 0 0,-4 0 0,-1 0 0,12 0 0,-10 0 0,10-5 0,1 4 0,-6-4 0,12 0 0,-5 3 0,1-3 0,-3 0 0,-6 4 0,-5-4 0,3 5 0,-8-4 0,8 3 0,-9-3 0,5 4 0,-6 0 0,0 0 0,0 0 0,0 0 0,0 0 0,5 0 0,-4 0 0,2 0 0,0-3 0,10 2 0,12-3 0,20 4 0,2 0 0,25 0 0,-14 0 0,16 0 0,-18 0 0,-3 0 0,-17 0 0,-2 0 0,-14 0 0,-1 0 0,-7 0 0,-5 0 0,3 0 0,-8 0 0,3 0 0,-5 0 0,5 0 0,-3 0 0,3 0 0,-5 0 0,6 0 0,-5 0 0,10 0 0,-5 0 0,13 0 0,-6 0 0,12 0 0,-11 0 0,4 0 0,-6 0 0,0 5 0,-5-4 0,-2 4 0,-5-5 0,1 0 0,2 0 0,9 0 0,6 0 0,16 0 0,3 0 0,16 0 0,2 0 0,0 0 0,-2 0 0,-9 0 0,-7 0 0,-10 0 0,-8 0 0,-12 0 0,-2 0 0,-5 0 0,0 0 0,0 0 0,15 5 0,8 2 0,17 6 0,3 6 0,10-4 0,3 5 0,8 1 0,0-5 0,-9 5 0,-2-7 0,-16-2 0,-9 0 0,-15-5 0,-3 2 0,-8-8 0,3 4 0,-9-1 0,-1 4 0,-21-2 0,-4 1 0,-16-7 0,-15 0 0,-5 0 0,-26 7 0,-15 2-492,32-5 0,-5 1 0,-12 4 0,-5 0 164,18-5 0,-3 0 0,-2 0 0,-3 3 0,-1 1 0,0 0 0,-1-1 0,-1 1 0,5-1-164,-15-1 0,2 0 0,-6 4 0,3-1 472,26-4 0,2 1-381,-13 2 1,2 2 400,11-1 0,4 0 983,-37 0-448,22 4-535,13-11 983,16 4 0,3-1 0,7-4 0,0 4 0,1 1 0,-1-5-670,0 4-313,0 0 0,0-3 0,1 8 0,-9-8 0,6 3 0,-5-5 0,7 5 0,0-4 0,0 5 0,1-6 0,5 4 0,-4-3 0,12 4 0,-13-5 0,6 0 0,-7 5 0,-7-3 0,-3 3 0,-7-5 0,-9 0 0,-2 0 0,-10 0 0,-21 0 0,25 0 0,19 0 0,-1 0 0,-25 0 0,-19 0 0,9 0 0,-6 0 0,26 0 0,-15 0 0,35 0 0,-14 0 0,24 0 0,-15 0 0,7 0 0,-17 0 0,-3 0 0,-18-7-984,-15-3 978,44 2 1,-3-1 5,-3 0 0,-2 1 0,-5-2 0,-1 1 0,-2 0 0,2 0 0,16 1 0,-3 0 0,-16 1 0,-9 1 0,8-1 0,14-1 0,0 0-328,-12 4 0,-7 1 0,6-2 13,8-2 1,4-1 314,-8 3 0,-1-1 0,-1-2 0,0-2 0,-6 1 0,-1-1 0,0 0 0,1 1 0,17 4 0,0 0-386,-7-3 0,1 0 386,13 3 0,1 0 0,-5-4 0,0 1 0,0 3 0,2 0 0,-33-8-160,4 11 160,17-5 865,-6 1-865,16 4 983,-7-10-360,8 10 254,9-4-877,-6 6 192,13 0-192,-6-5 0,9 4 0,-1-5 0,6 6 0,-4 0 0,12 0 0,-13 0 0,6 0 0,-7 0 0,7 0 0,-5 0 0,5 0 0,-6 0 0,-16 0 0,14 0 0,-22 0 0,6-6 0,-12-2 0,-18-1 0,-4-4 0,10 11-266,26-2 1,-1 1 265,-27 3 0,25 0 0,0 0 0,-43 0 0,1 0 0,36 0 0,0 0 0,8 0 0,1 0 0,-10 0 0,2 0 0,-27 0 0,-8 0 0,8 0 0,-11 7 0,1-5 0,-1 12 0,11-12 0,-8 5 0,19-1 0,-9-4 0,11 4 0,-1 1 0,10-6 0,2 6 0,-7-2 0,26-4 0,-15 5 0,35-6 531,-11 0-531,11 0 0,-11 0 0,12 4 0,-20-3 0,11 4 0,-13-5 0,8 0 0,0 0 0,1 0 0,-1 5 0,0-3 0,0 3 0,0-5 0,7 0 0,-5 0 0,5 0 0,-1 0 0,-4 0 0,12 5 0,-6-4 0,12 3 0,-4-4 0,10 4 0,-4-3 0,9 7 0,1 1 0,4 0 0,4 4 0,2 1 0,9 9 0,3 6 0,13 8 0,4 10 0,7 3 0,0 0 0,1 7 0,-1-7 0,2 8 0,7 1 0,-7-9 0,6 7 0,-10-15 0,2 6 0,6-6 0,-6-2 0,14 3 0,-16-10 0,8 7 0,-4-13 0,3 6 0,-2-13 0,7 4 0,-7-9 0,8 4 0,0 0 0,9-4 0,2 5 0,10-5 0,-1-1 0,-9 0 0,7 1 0,-16-2 0,0 1 0,-12-2 0,-7 0 0,-1 0 0,-5 3 0,-3-2 0,-6 6 0,1 4 0,-1 0 0,1 4 0,1 1 0,-7-6 0,1 12 0,-6-11 0,0 11 0,0-12 0,0 6 0,-5-13 0,3 5 0,-8-10 0,4 5 0,-5-6 0,-24-4 0,-20-1 0,-21-4 0,16 1 0,-3-2-492,3-9 0,-2-3 58,-15-1 0,-3-3 434,-7-10 0,0-3 0,-1-3 0,0 1 0,-7 2 0,3-1 0,25 2 0,3-1-418,-12 3 0,2 1 418,-19-21 0,36 20 0,1-1 0,-31-19 0,17-4 0,16 11 0,5 7 0,16 5 983,5 0-196,1 6 131,10-6-918,-4 7 0,9-7 0,-3 6 0,4-6 0,0 7 0,-5 0 0,4 5 0,-4-3 0,5 8 0,0-9 0,0 4 0,0-5 0,0 0 0,0 0 0,0 0 0,5 0 0,0 0 0,10 5 0,-3-4 0,8 8 0,-9-3 0,8 5 0,-3 0 0,12-1 0,-6 0 0,12-1 0,-5 1 0,7-1 0,7-6 0,3 3 0,7-10 0,0 10 0,0-10 0,0 10 0,-8-4 0,-1 2 0,-8 3 0,7 2 0,-12 2 0,11 4 0,-13 0 0,7-5 0,9 5 0,-7 0 0,6-4 0,-8 8 0,-7-8 0,-1 9 0,-1-3 0,-9 4 0,8 0 0,-16 0 0,4 0 0,-4 0 0,-1 0 0,0 0 0,-43 3 0,-4 4 0,-42 5 0,-15 4-492,45-8 0,-1 0 422,-9 0 0,-2 2 70,-5 2 0,-1 2 0,-1 4 0,0 1 0,11-5 0,0 1 0,-8 7 0,3-1-369,-26-4 369,0 6 0,17-8 0,33-3 0,4-1 0,19-5 0,13 2 983,16-1-863,31 4 270,13 2-390,16 8 0,22 5 0,-26-4-492,0-4 0,3-1 364,-23-4 0,0 0 128,25 6 0,1-1 0,-13-3 0,-2-2 0,1 0 0,0-1 0,0-3 0,0-1 0,6 1 0,1 0 0,-5 0 0,-1 0 0,-5-4 0,-1 0 0,0 0 0,-2-2 0,33-3 0,-37 3 0,1 1 0,39-2 0,-15 5 0,-9-7 0,-13 0 0,-7 0 0,-9 0 0,-10 0 0,-11 0 983,-2 0-726,-5 0-257,-38 0 0,-19 0 0,-40 0 0,35 0 0,-2 0-492,-5 0 0,-3 0 208,-12 0 1,-2 0 283,0 0 0,-1 0-492,-10 0 0,-2 0 0,5 0 0,2 0 449,-3 0 1,4 0-433,16 0 1,2 0 474,-3 0 0,4 0-376,-25-7 376,-9 5 0,14-12 983,26 7-693,11-5 693,24 1 0,7 6 0,10-4-760,1 4 261,4-8-484,0 3 0,9 1 0,10 0 0,10 2 0,14-6 0,3 1 0,7-2 0,9 0 0,-7-5 0,-1 4 0,-3-10 0,-20 7 0,11-1 0,-19 3 0,4 1 0,-6 3 0,0-3 0,7 3 0,1 1 0,6-1 0,9-6 0,1 3 0,8-4 0,0 6 0,0-1 0,0 1 0,-7 0 0,5 0 0,-20 6 0,11-4 0,-13 9 0,7-8 0,-7 8 0,5-3 0,-12 5 0,12-5 0,-11 4 0,4-5 0,-6 6 0,-5-4 0,3 3 0,-8-3 0,3 4 0,-5 0 0,0 0 0,3 0 0,-2 0 0,2 0 0,-4 0 0,0 0 0,5 0 0,-3 4 0,8-3 0,-2 3 0,11-4 0,2 0 0,7 0 0,0 5 0,7-3 0,-5 3 0,13-5 0,-14 0 0,7 0 0,-1 0 0,2 0 0,8 0 0,0 0 0,31 0 0,-31 0 0,36 0 0,-33 0 0,16 0 0,2 0 0,-6 0 0,-4 0 0,-7 0 0,-4 0 0,0 0 0,-8 0 0,-8 0 0,-9 0 0,-7 0 0,-6 0 0,0 0 0,-6 0 0,-50 6 0,1-4 0,-56 5 0,-2 0-492,38-6 0,-3 0 178,-5 3 0,-2 0 314,-5-4 0,-1 0 0,1 0 0,-1 0 0,1 0 0,0 0 0,-2 0 0,3 0 0,16 0 0,0 0-304,-7 0 1,1 0 303,-25 0 0,-8 0 0,22 0 0,20 0 0,18 5 0,10-4 983,11 3-406,2-4 82,9 4-659,5 9 0,5-3 0,15 8 0,21 7 0,6-3 0,24 20 0,-6-13 0,18 16-984,3-6 957,-32-13 0,0-2 27,26 9-285,-28-9 0,-1-2 285,15 3 0,-19-6 0,0 0 0,20 4 0,5-1 0,-19-9 0,-7-1 0,-10 0 983,-8-1-959,-12-5 577,-2-1-601,-5-5 0,0 0 0,-70-7 0,16-2 0,-16-2 0,-6-2-492,17 4 0,-1 0 449,-15-5 0,-2 2-449,-1 6 0,0 2 233,-12-5 0,-2 1-233,-1 6 0,0 1 103,1-3 1,-1-1 388,-7 5 0,3 0 0,27 0 0,2 0-342,-14 0 1,3 0 341,-19 0 0,35 0 0,0 0 0,-32 0 852,11 0-852,21 0 983,10 0-598,9 0 598,-1 6-36,7 0-81,1 5-866,7-1 0,0 0 0,0 1 0,5-1 0,-4 0 0,5 0 0,-6 0 0,-7 1 0,-1 6 0,-7-4 0,0 9 0,0-3 0,-7 6 0,-3 0 0,-9 9 0,1-5 0,-4 13 0,4-14 0,-11 14 0,12-15 0,-8 7 0,-24 13 0,30-21 0,7-3 0,1 1 0,0 2 0,-15 3 0,9 3 0,8-12 0,1-1 0,15-8 0,7-1 0,2 1 0,10-2 0,-1 0 0,8-1 0,3 1 0,0 0 0,0 6 0,0 0 0,0 13 0,0-6 0,0 12 0,0-5 0,5 7 0,16 10 0,-1-8 0,22 18 0,-9-16 0,2 7 0,3-8 0,-6-1 0,0-7 0,4 0 0,-14-10 0,6 1 0,-1 0 0,-4 0 0,4-5 0,-6 3 0,0-4 0,0 0 0,0 4 0,0-4 0,6 7 0,-4-2 0,4 1 0,-6-1 0,0 0 0,0-5 0,0 4 0,0-4 0,6 6 0,-4-1 0,5 8 0,0-5 0,-4 4 0,12 2 0,-13-7 0,13 8 0,-14-10 0,6 1 0,-7-6 0,-5 4 0,4-8 0,-4 3 0,0-5 0,-2 0 0,-5-1 0,1 5 0,-1-4 0,1 5 0,-1-6 0,0 0 0,0 0 0,-4-47 0,-14-2 0,5-10 0,-3-6-492,-8 1 0,-2-3 232,2-16 1,0-4-233,-4-12 0,-2-4 164,7 28 0,0-1 0,0-1 123,0 0 1,-1 0-1,2 3 205,-3-10 0,1 1-492,1-5 0,0 2 439,6 25 1,0 1-182,-1-11 1,1 1 233,-9-37 983,3 24-791,6 19 791,2 18 0,6 10 0,0 11-92,0 2-265,0 5-626,0 46 0,0-15 0,0 40 0,0-18 0,6 16 0,-4 16 0,10-2 0,-4 5 0,6-4-592,-6-1 592,7 20 0,-8-28 0,8 16 0,-1-27 0,-6 7 0,3-9 0,-9 0 0,10 0 592,-11-7-592,5-3 0,-6-7 0,0-1 0,0 1 0,0-7 0,0 5 0,0-5 0,0 7 0,0-1 0,0 1 0,0-1 0,0 1 0,0-7 0,0 5 0,0-5 0,0 0 0,0-1 0,0-7 0,0 0 0,0 0 0,0-1 0,0 8 0,0-6 0,0 6 0,0-7 0,0-5 0,0 3 0,0-8 0,0 3 0,0-5 0,0 5 0,0-3 0,0 3 0,0-5 0,0 0 0,0 6 0,0-5 0,0 5 0,0-6 0,0 0 0,4 0 0,1 0 0,4 0 0,0 0 0,1-4 0,-1-1 0,0-4 0,5 0 0,8 0 0,1 0 0,11 0 0,-11 0 0,11 0 0,-5 0 0,6 0 0,1 0 0,0 0 0,23-11 0,-10 2 0,20-15 0,4 1 0,-16 1 0,-6 3 0,1-1 0,28-6 0,9-7 0,-8 11 0,-6 0 0,0 5 0,9-12 0,-11 13 0,0-5 0,0 6 0,-8 1 0,6-1 0,-16 7 0,16-5 0,-7 5 0,19-7 0,-7 6 0,7-4 0,-9 11 0,-1-11 0,0 11 0,-9-4 0,-9 6 0,-12 0 0,-14 0 0,-3 0 0,-10 0 0,-3 0 0,-59 0 0,-6 0 0,3 0 0,-6 0-492,-4 0 0,-2 0 309,-1 0 0,-3 0 183,-15-4 0,-3-1-492,0 0 0,-2-1 0,-13-8 0,-1-3 367,32 6 1,1 0 0,-2 0 124,-5 0 0,-1 0 0,5-1 0,-9-5 0,3 0-492,-13 2 0,5 0 343,30-1 1,2-1-46,-11 0 0,1-1 194,-30-20 0,12 7 0,27-10 983,9 16-899,3-22 899,15 16 0,-2-15 0,3 2-152,10-1-318,-11-9-513,10 1 0,-5-9 0,6-2 0,1 10 0,1 0 0,1-19 0,-1 20 0,1 0 0,9-21 0,-5-2 0,7-8 0,0 20 0,0 9 0,0 12 0,0 14 0,0 1 0,0 7 0,16 4 0,4 1 0,16 4 0,-1 5 0,9 2 0,-7 5 0,15 0 0,-15 0 0,0 0 0,-3 0 0,-11 0 0,4 5 0,-11 0 0,9 26 0,-12-5 0,10 27 0,-11-8 0,2 8 0,0 9 0,0 3 0,-6-1 0,-2 7 0,-6-16 0,0 16 0,0-16 0,0 7 0,0-8 0,0 8 0,0 12 0,0 12 0,0-9 0,0 4 0,0-6 0,0 1 0,0 7 0,0-19 0,0-2 0,0-16 0,0-3 0,0-7 0,0-7 0,0-2 0,0-6 0,0 0 0,5 0 0,-4-5 0,4-2 0,-5-1 0,4-2 0,0-2 0,9-21 0,-3-2 0,-1-20 0,0 5 0,-1-15 0,4-1 0,2-17 0,0-3 0,1-8 0,-1 0-300,-5 19 0,-1 0 300,6-19 0,-4-3 0,-1-2 0,7-20 0,-7 40 0,-1-2 0,-3 1 0,-1 3 0,2-24 0,-6 27 0,0-2 0,0-31 0,0 3 0,0 26 0,0 5 0,0 22 0,0 8 0,0 7 600,0 6-600,-8 4 0,-3 1 0,-15 4 0,3 0 0,-11 5 0,4 2 0,-5 5 0,-1-1 0,0 1 0,0 5 0,0-4 0,7 9 0,-5-10 0,5 4 0,0-5 0,1 0 0,7-5 0,0-1 0,1-5 0,4 0 0,-3 0 0,8 0 0,-3 0 0,5-4 0,-1-7 0,5 1 0,-4-10 0,3 4 0,-5-5 0,5 5 0,-3-3 0,4 8 0,-1-9 0,-2 10 0,7-5 0,-8 1 0,8 3 0,-4-9 0,1 10 0,3-5 0,-3 7 0,9 44 0,1-13 0,19 41 0,4-12 0,11-8 0,15 39 0,-19-38 0,24 32 0,-17-29 0,9 11 0,-4-9 0,2 0 0,-10-17 0,0-2 0,-6-7 0,-5-2 0,0 1 0,5-5 0,-12 2 0,12-2 0,-4 4 0,5 2 0,-6-1 0,-1-1 0,-1 0 0,-4-5 0,4 4 0,-6-5 0,0 5 0,0 0 0,0 0 0,0-1 0,6 3 0,-4-2 0,11 2 0,-5 0 0,7 0 0,-1 1 0,1-6 0,-1 5 0,-5-11 0,4 11 0,-5-11 0,6 11 0,1-10 0,-7 3 0,5 1 0,-5-4 0,0 3 0,5-4 0,-11-1 0,4 4 0,-6-3 0,-5 2 0,4 1 0,-10-4 0,5 8 0,-6-8 0,1 8 0,0-8 0,0 8 0,0-3 0,-4 5 0,-2 0 0,-4 0 0,0 0 0,0-6 0,0 5 0,0 5 0,0-2 0,0 7 0,-15-7 0,1-2 0,-13 1 0,-1 0 0,-1 1 0,-7 0 0,-7 2 0,5-1 0,-13 3 0,5-8 0,1-1 0,1-5 0,8-1 0,7-1 0,1-5 0,13 3 0,0-8 0,71-14 0,-12-4 0,10 4 0,4-1 0,18-7 0,17-2-672,-7 6 672,-38 1 0,1 1 0,47-3 0,-48 3 0,0 0 0,38-2 0,8-6 0,-8 7 0,-33 4 0,2 0 0,0 2 0,0 1 0,37-15 0,-40 16 0,-2 0 0,28-7-54,8-1 54,-12 2 0,-12 0 0,-23 6 0,2-3 0,-23 10 0,3-5 670,-12 6-670,0 0 56,-56 0-56,-5 0 0,-3 0 0,-7 0-492,1 0 0,-1 0 404,-1 1 1,0-2 87,8-1 0,-3-2 0,-21-2 0,0 1-492,17 1 0,0-1 163,-29-9 1,2 1 328,35 12 0,1-2 0,-34-14 0,5-2-726,11 2 726,-2 0 0,1-2 0,-5-11 0,-9-1 0,2-6-222,17 0 222,2-14 0,15 7 0,-1-12 983,16-1-962,0-1 962,12-13-320,-2 15 167,16-15-830,-9 16 268,10-7-268,1 8 0,-5 1 0,5 8 0,0 8 0,2 3 0,5 11 0,0 1 0,0 7 0,0 6 0,0 0 0,11 4 0,16 1 0,22 4 0,26 0 0,22 0-492,-36 4 0,2 1 187,5-1 0,2 2 305,5 2 0,0 3 0,0 2 0,1 1 0,-1-4 0,0 1 0,1 6 0,-1 1 0,0-7 0,0-1 0,2 8 0,-3-1 0,-15-7 0,-2-1-390,9 5 0,-3-2 390,26 4-302,9 6 302,-15-5 0,-19 4 0,-10-8 0,-17-1 983,-10-1-464,-11-1 313,-2-1-832,-5 0 342,-4 0-342,-32-4 0,-13-1 0,-43-4 0,-14 7-492,42-5 0,-1-2 270,-10 4 1,-3 0 221,-6-3 0,-2-2-492,-6 1 0,-2 0 62,-10 0 1,-3 0 101,31 0 0,1 0 0,-1 0-164,-33 0 0,3 0 332,16 0 1,3 0-333,1 0 0,4 0 294,16 0 0,2 0 524,-3 1 0,2-2-326,-42-12 983,23 4-446,21-16 446,17 11 0,15-1 0,7 5 0,6 0-150,4 1-833,1 0 0,4 0 0,0-1 0,0 1 0,0-5 0,17-10 0,30-12 0,-6 9 0,5-2-492,20-3 0,7-2 0,7-11 0,5-1 164,-16 17 0,3 0 0,2-1 0,2-7 0,2-2 0,2 2 0,8 3 0,3 2 0,2 0 82,-19 4 0,1 0 0,1-1 0,0 3 0,2 2 0,2 2 0,-1 0 0,1 1 0,-1-2 0,0 1 0,0 0 0,0 1 0,0 2 0,0 0 0,-1 1 0,-2-1 168,19-5 1,-3-1 0,-4 3-251,-18 5 0,-4 2 0,0-1 175,31-9 1,-4 1 386,-29 9 1,-2 2-235,2-1 0,-2 0 491,-5 1 1,-4 1 491,14-2 0,-15 1 0,-28 6 0,-3 2 0,-12 1 0,-4-1 0,-17-9 0,-24 8 0,-21-10-944,6 11 0,-5 0-531,-7-3 0,-5-1 13,-21-2 1,-5 1 150,28 3 0,-1 0 0,-1 0 0,-10 2 0,-1 2 0,3-1-159,-8-1 1,1 1 158,15 3 0,-2 1 0,4 1-4,-7-1 0,2 0-85,-7 0 1,0 0 416,8 0 0,3 0 0,-31 0 983,24 0-593,19 0 593,18-5 0,10 4 0,11-4 0,2 5 0,5 0 0,46 5-891,2 3-92,35 5 0,7 2 0,7 0-492,-28-2 0,4 0 64,10 1 0,3 2 428,8 3 0,-2 1 0,-11-5 0,0-1 0,8 1 0,-2-2-492,-20-4 0,-2-1 475,6 1 1,-1 0 16,-6-1 0,-2 0 0,24 1 0,-13-2 0,-13-7 0,-13 0 983,13 0-227,3 7-756,11-6 0,18 13 0,-7-6 0,7 7 0,-10-6 983,-8 3-848,-11-11-135,-11 5 0,-14-6 0,-1 0 0,-12 0 0,-2 0 0,-9-3 0,-23-25 0,3 8 0,-28-27 0,11 15 0,-16-10 0,-2-6 0,-9 2 0,10-1 0,-7-3 0,7 1 0,-10-3 0,0-5 0,3 19 0,-2-11 0,2 13 0,0 5 0,8 0 0,4 17 0,15-3 0,-5 11 0,11 1 0,-4 0 0,6 4 0,-7-4 0,-1 5 0,-1 0 0,3 0 0,6 0 0,0 0 0,5 0 0,1 0 0,6 0 0,4 8 0,1 2 0,4 4 0,0-1 0,0-4 0,0 5 0,5 2 0,1 11 0,5 2 0,2 15 0,-1-7 0,1 14 0,0 4 0,6 0 0,-4-1 0,3-10 0,-6-15 0,-6-2 0,-1-11 0,-5-2 0,0-4 0,-8-5 0,-17-1 0,-13-4 0,-34 0 0,-17 0-492,36 0 0,-4 0 298,-9 0 1,-3 0 193,-6 0 0,-2 0-492,-6 0 0,-2 0 0,-13-1 0,-2 2 370,34 1 0,-2 2 1,1-1 121,0 1 0,-1 0 0,3 0 0,-16 2 0,2-1-492,-1 0 0,2-1 469,20 1 0,3-2 23,-8-2 0,2 0-130,-36 7 130,14-8 0,18 0 983,11 0-846,10 0 846,8 0 0,1 0 0,-9 0-357,6 0-457,-5 0-169,7 0 0,0 0 0,7 0 0,7 0 0,7 0 0,6 0 0,48 0 0,22 0 0,10 0 0,11 0-328,-16 0 0,3 0 0,5 0 0,20-2 0,6 1 0,3 4 82,-15 3 0,1 4 0,3 1 0,3 0 49,-8-2 0,2 0 1,2 1-1,2 1 0,1 1 33,-7 1 0,1 2 0,1 1 0,2 1 0,1 0 0,0-1 23,-5 0 1,2 1-1,0 0 1,1 0-1,0 0 1,1 0-1,0-1 0,2 0 1,0-1-1,0 0 1,1-1-1,1 1 1,-1 1-1,1 0 18,-7 0 0,-1 1 0,1 1 0,1 0 0,-1 0 0,1 0 0,0-1 0,0-1 0,-1-1 0,1-1 0,0 0 0,0-1 0,1 0 0,-1 0 0,1 1 0,0 1 0,3 2 0,0 0 0,1 1 0,-1 1 0,1 0 0,0-1 0,0-1 0,0 0 0,0-2 0,-1-1 0,1 0 0,0-1 0,0 1 0,-1-1 0,1 2 0,-1 0 0,1 2 0,-1 0 0,0 1 0,0 1 0,-1-1 0,1 0 0,-1 0 0,0-2 0,-2-1 0,0-1 0,-1 0 0,1 0 0,-1-1 0,0 0 0,-1 1 0,1 0-18,10 3 1,1 1-1,1 0 1,-2 0-1,-1-1 1,-2 0-1,-4-1-23,-4-2 0,-4 0 0,-1-2 0,-2 1 0,1 0 0,1 0 0,8 2 0,2 1 0,1 0 0,-2 0 0,-7-1 0,-9-2 249,7 1 1,-10-2-1,4 1-85,7 2 0,6 1 0,-1 1 0,-9-3 491,11 3 1,-6-2-125,4 1 0,-3 0 124,-20-3 1,-8 0 491,9 1 0,-26-6 0,-21 1 0,-27-8 0,-59 3-492,1-4 1,-11 0-165,5 0 1,-4 0 0,-5 0-1,-14 1 1,-4 0 0,-4-3-574,15-3 0,-1-1 0,-3-2 0,-1 2 49,12 2 0,-1 1 1,-2 0-1,0-1 0,-1-2 0,-6-3 0,-1-1 1,0-2-1,-2 0 0,-1 1 33,12 1 0,-2 0 0,-1-1 0,0 1 0,1 0 0,0-1-33,-14-1 0,0 0 1,1 0-1,0-1 0,-1 0 33,15 1 0,-1 0 0,1-1 0,-1 0 0,0 1 0,1 0-33,-13 0 0,0 0 1,0 0-1,1 0 0,-1 1 0,-1-1 0,0 1 1,0-1-1,2 0 0,4 1-49,-2-3 0,3 1 0,2-1 0,-4 2 49,8 3 0,-4 0 1,0 1-1,2-1 0,4 0-49,0-2 0,6-2 0,-1 1 0,-1 1 193,-12 1 1,-1 0 0,-2 0 0,3 0 171,5-2 1,2-1-1,0-1 1,2 1-120,-19-3 0,3-1 0,1 1 327,7 3 1,1 1 0,6 0-98,-14-3 1,5 0 260,2 0 1,7 2 491,-10-5-492,36 5 1,2 1 491,-21-3 0,27 2 0,13 6 0,19-2 0,6 4 0,80-8-492,-11 9 1,13 2-738,6 0 0,13-1 0,7 1 0,1 1 49,-10 0 0,3 1 1,2 0-1,1 0 0,2 1 33,-10-1 0,0 0 0,1 0 0,2 0 0,5 0 0,6 0 65,-15 0 1,5 0 0,4 0-1,3 0 1,3 0 0,0 0-1,0 0 1,-1 0 0,-1 0-1,-4 0-11,1 0 1,-2-1 0,0 1 0,-1 0-1,-1 0 1,0 0 0,2 0 0,0 0-1,1 1 11,-4-1 1,2 1 0,0 0-1,0 0 1,1 1 0,0-1-1,0 1 1,0-1 0,0 1-1,-1-1 0,1 1 1,1 0 0,1-1-1,0 1 1,-1 0 0,0 0-1,-2 0 1,-1 1 0,-3-1-1,-4 1-42,13 1 1,-4 1-1,-3 0 1,-2 0-1,0 0 1,-1 0-1,2 0 0,0-1 1,-1 1-1,0 0 1,0-1-1,0 1 1,0 0-1,1-1 0,2 1 1,2 1-1,1-1 1,-1 0-1,-1 0 1,-4-1-1,-5 0-56,4 0 0,-5-1 1,-3-1-1,-1 1 0,0 0-29,15 1 0,-1 0 1,-1 0-1,-1-2 471,2-1 1,2-1 0,-5-1 0,-11 1-232,8 0 0,-6 0 477,17 0 1,-3 0-1,-29 0 1,-8 0 491,9 0 0,-21 0 0,-24 0 0,-7 0 0,-14 0 0,-52 0 0,-48 0-656,38-5 1,-9-2 0,-4-3-44,-13-1 1,-6-3 0,-9-2-449,24 2 0,-8-2 0,-3-1 0,-2 0 0,1 0 0,5 1-33,-1 0 0,4 1 1,0 0-1,-2-1 0,-7 1 56,2 1 1,-6-1-1,-4 0 1,-2 0-1,1 0 1,1 0-1,4 2-23,0-1 0,3 0 0,1 1 0,0 0 0,-1 0 0,-3 1 23,4 0 1,-1 2-1,-2-1 1,-1 1-1,0 0 1,0 0-1,0 0 0,-1 0 1,-1-1-1,0 1 1,-1-1-1,1 1 1,1 1-1,1 0 0,4 1 1,-1 0-1,1 0 1,1 1-1,1 0 1,2 1-1,4 1-56,-12 0 0,5 1 1,2 1-1,0 0 0,-2-1 33,7 0 0,-3-2 0,-1 1 0,2 0 0,3 0 0,6 2-164,-29 2 0,8 1 0,0-2 82,20-3 0,0-1 0,1 0 0,1 2 573,-15 3 1,2 1 0,7-1-314,-1-8 1,6 1 476,-5 7 1,3 0-1,13-7 1,6 0 491,-16 7 0,28-11 0,16 11 0,17-3 0,9-1 0,94-9-492,-19 10 1,13 1-657,-12 0 0,7-1 1,6 0-1,0 2 165,9 1 0,4 1 0,2 0 0,3 1-164,-22-1 0,3 0 0,1 0 0,1 0 0,2 0 0,1 0 0,8 0 0,2 0 0,1 0 0,1 0 0,1 0 0,1 0 23,-10 0 1,1 0-1,0 0 1,2 0-1,-1 0 1,2 0-1,-1 0 18,-6 0 0,1-1 0,2 1 0,-1 0 0,0 0 0,-2 0 0,-2 0 0,-2 1-41,7 0 0,-4 0 0,-2 0 0,-1 1 0,1 1 0,3 0 0,8 0 0,4 2 0,0 0 0,-1 1 0,-3-1 0,-6 1-82,10 1 0,-6 0 0,-3 1 0,0 1 0,-2 0 0,-1 2 0,-2-1 0,-1-1 20,-6-2 1,-1-1 0,-4 0 0,-5 0 225,19 3 0,-7 1 491,0 0 1,-5-1-1,-16 0 1,-7-1 491,10 0 0,-32 2 0,-15-5 0,-17 4 0,-68 5-492,-1-5 1,-13-1-413,0 0 0,-8 0 1,-7-1-80,21-3 0,-5-1 0,-2-1 0,-2 0 0,0 1-197,-6 0 0,0-1 1,-2 1-1,-2-1 0,-1 0 33,5-1 0,-1-1 0,-1 0 0,-1-1 0,-1 1 0,0 0 0,-3 0 0,0 0 0,-1 0 0,0 0 0,0 0 0,0 0 0,-2 0 0,0 0 0,-1 0 0,2 0 0,1 0 0,4 0-33,-2 0 0,4 0 1,1 0-1,0 0 0,-1 0 0,-6 0 0,-3 0 1,1 0-1,6 0 0,11 0-131,8 0 0,9 0 0,-4 0 82,-10 0 0,-8 0 0,1 0 0,11 0-246,-10 0 0,6 0 983,-17 0 1,3 0-25,29 0 0,8 0 516,-17 0 0,27 0 0,18 0 0,31 0 0,65 0-492,6 0 1,15 0-251,2 0 0,9 0 0,5 0-241,-11 0 0,4-1 0,4 1 0,3 1-164,-19 0 0,3 2 0,2-1 0,1 1 0,2 0 0,0 0 23,-8-1 1,0 1-1,2-1 1,0 0-1,1 1 1,1 0-1,-1 2 0,7 0 1,1 2-1,1 0 1,0 1-1,-1 0 1,-3-1-1,-2 0-23,-3-1 0,-3 0 0,-2-1 0,0 0 0,0 1 0,2 0 0,9 1 0,2 1 0,0 0 0,0 1 0,-4-1 0,-5-1-82,10 0 0,-5 0 0,-4-1 0,2 0 0,-1-1 0,1-1 0,-1 0 0,-2 0 0,-2 0 0,-1 0 0,-3-1 0,-7-1 586,23-2 1,-7 0-341,7 0 0,-3 0 0,-16 0 0,-8 0 983,12 0 0,-19 0 0,-33 0 0,-6 0 0,-9 0 0,-16-11 0,-22-18 0,-29-27-492,14 20 1,-4-3-1,-12-11 1,-3-2-1,-3 5 1,1 0-1,8 2 1,1 0-752,-6 0 0,2 2 260,13 10 0,0 0 0,-10-7 0,-1 2 0,8 8 0,-1 2-154,-3-2 0,1 2 154,-28-10 0,-1-6 0,5 13 0,5-5 0,-6 7 0,8 6 0,11-2 0,11 11 983,7-3-344,12 6 344,3 1-872,11 5 246,1-4-357,4 5 0,-3-5 0,4 1 0,-6-6 0,-4-2 0,-2 0 0,-1-4 0,-4-3 0,9 1 0,-9-1 0,9 3 0,-3 8 0,10-2 0,-4 5 0,8 0 0,-3-1 0,4 1 0,0 1 0,12 3 0,0 1 0,35 4 0,3 0 0,33 0 0,14 0-492,-42 0 0,1 0 405,4 0 0,2 0 87,5 0 0,1 0 0,0 1 0,2-2-492,5-3 0,0 0 238,0 3 0,1 0 254,-1-4 0,0 1 0,1 4 0,-1 0 0,0 1 0,0-2 0,1-3 0,-1 0 0,-5 3 0,-2 0 0,-11-3 0,-1-1-266,3 1 1,-2 0 265,32 3 0,-35-4 0,0 2 0,32 3-104,-3 0 104,-19-6 983,-9 4-936,-4-4 936,-13 6-441,-2 0 64,-2 0-606,-4 0 124,5 0-124,1 0 0,0 0 0,7 0 0,-5 0 0,13 0 0,-14 0 0,14 0 0,-5 0 0,7-6 0,0 5 0,0-5 0,9 6 0,2 0 0,9 0 0,1 0 0,-1 0 0,-3 0 0,3 0 0,-3 0 0,3 0 0,-11 0 0,9 0 0,-19 0 0,3 0 0,-12 0 0,-14 0 0,-7 0 0,-7 0 0,-6 0 0,0 0 0,-38 0 0,8 0 0,-41 0 0,8 0 0,-21 0 0,-22 0-451,17 0 451,28 0 0,1 0 0,-27 0 0,-8-7 0,12 6 0,19-6 0,12 2 0,14 4 0,1-5 0,7 6 451,0-4-451,0 2 0,-7-2 0,-1 4 0,-15 0 0,7-6 0,-15 5 0,7-4 0,-1 5 0,-5 0 0,13 0 0,-5 0 0,7 0 0,0 0 0,1 0 0,5 0 0,-4 0 0,5 0 0,-7 0 0,-7 0 0,5 0 0,-13 0 0,13 0 0,-13 0 0,5 0 0,1 0 0,-7 0 0,7 0 0,-8 0 0,-1 0 0,9 0 0,-6 0 0,5 0 0,1 0 0,1 0 0,0 0 0,7 0 0,-7 0 0,15 0 0,-5 0 0,-11 0 0,12 0 0,-18 0 0,22 0 0,-6 0 0,5 0 0,-4 0 0,11 0 0,-11 0 0,12 0 0,-6 0 0,7 0 0,0 0 0,-7 0 0,6 0 0,-13 0 0,13 0 0,-6 0 0,1 0 0,4 0 0,-11 0 0,11 0 0,-11 0 0,11 0 0,-11 0 0,11 0 0,-11 0 0,11 0 0,-4 0 0,11 0 0,-8 0 0,13 0 0,-13 0 0,14 0 0,-5 0 0,1 0 0,-2 0 0,-5 0 0,0 0 0,-7 0 0,6 0 0,-5 0 0,6 0 0,0 0 0,0 0 0,5-4 0,2 3 0,5-3 0,-1 4 0,1 0 0,0-4 0,0 3 0,45-4 0,-6 5 0,40 0 0,-17 0 0,19 0 0,5 8-689,19-7 689,-42 3 0,0-1 0,45-3 0,-32 4 0,-2 1 0,18-3 0,-19 2 0,-1 0 0,17-4 0,18 0 0,-15 7 0,-19-6 0,7 6 0,-15-1 0,6-5 0,-9 5 0,31 2 0,-5-6-432,-26 2 0,2 0 432,-1-4 0,0 0 0,1 0 0,0 0 0,-4 0 0,-1 0 165,3 0 1,-1 0-166,34 0 0,0 0 0,8 0 0,-27 0 0,14 0 0,-17 0 0,0 0 0,7 0 0,-6 0 0,8 0 0,0 0 0,10 0 0,-7 0 0,-1 0 878,-4 0-878,-24 0 344,13 0-344,-29 0 0,11 0 0,-19 0 0,4 0 0,-6 0 0,0 0 0,0 0 0,-5 0 0,-2 0 0,-5 0 0,0 0 0,0 0 0,0 0 0,1 0 0,8 0 0,-1 0 0,8 0 0,-4 0 0,-1 0 0,8 0 0,1 0 0,0 0 0,5 0 0,-5 0 0,7 0 0,-7-5 0,5 4 0,-5-4 0,7 0 0,-7 3 0,5-3 0,-5 5 0,7-5 0,-1 3 0,1-3 0,-7 5 0,5 0 0,-5-5 0,7 3 0,0-3 0,-1 5 0,1 0 0,0-5 0,-1 3 0,1-3 0,-7 0 0,14 4 0,-11-9 0,6 9 0,-4-4 0,-11 0 0,11 4 0,-5-4 0,7 5 0,-1 0 0,-6 0 0,5 0 0,-6 0 0,7 0 0,0 0 0,0 0 0,-6 0 0,5 0 0,-11 0 0,11 0 0,-12 0 0,6 0 0,-7 0 0,6 0 0,2 0 0,1 0 0,4 0 0,-12 0 0,12 0 0,-11 0 0,4 0 0,-6 0 0,-5 0 0,2 0 0,-8 4 0,3-3 0,-5 3 0,13-4 0,2 0 0,20 0 0,3 0 0,16 0 0,-7 6 0,16-4 0,-16 3 0,7-5 0,-16 0 0,-3 0 0,-14 0 0,-6 0 0,-9 0 0,-5 0 0,0 0 0,0 0 0,0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49.236"/>
    </inkml:context>
    <inkml:brush xml:id="br0">
      <inkml:brushProperty name="width" value="0.35" units="cm"/>
      <inkml:brushProperty name="height" value="0.35" units="cm"/>
      <inkml:brushProperty name="color" value="#FFFFFF"/>
    </inkml:brush>
  </inkml:definitions>
  <inkml:trace contextRef="#ctx0" brushRef="#br0">0 68 24575,'34'0'0,"-3"0"0,-11 0 0,-4 0 0,4 0 0,-10 0 0,4 0 0,-4 0 0,-1 0 0,0 0 0,-1 0 0,4 0 0,-3 0 0,3 0 0,-3 4 0,-1 0 0,0 1 0,1 3 0,-1-3 0,1 0 0,-1 2 0,1-6 0,-1 3 0,1-4 0,6 0 0,-5 0 0,10 0 0,-5 0 0,6 0 0,-5 0 0,4 0 0,-10 0 0,4 0 0,1 0 0,-5 0 0,4 0 0,1 0 0,-5 0 0,5 0 0,-6 0 0,0 0 0,0 0 0,0 0 0,5 0 0,-3 0 0,3 0 0,1 0 0,-5 0 0,10 0 0,-10 0 0,4 0 0,-4 0 0,-1 0 0,0 0 0,0 0 0,0 0 0,5 0 0,2 0 0,0 0 0,3 0 0,-3 0 0,5 0 0,0 0 0,0 0 0,-6 0 0,5 0 0,-10 0 0,10 0 0,-10 0 0,10 0 0,0 0 0,-3 0 0,6 0 0,-12 0 0,3 0 0,-5 0 0,5 0 0,-3 0 0,3 0 0,0 0 0,-3 0 0,8 0 0,-8 0 0,9 0 0,-10 0 0,10 0 0,-10 0 0,4 0 0,1 0 0,-5 0 0,4 0 0,-4 0 0,-1 0 0,5 0 0,-4 0 0,5 0 0,-1 0 0,-3 0 0,8 0 0,-3 0 0,-1 0 0,5 0 0,0 0 0,2 0 0,3 0 0,-4 0 0,6 0 0,-4 0 0,4 0 0,-6 0 0,0 0 0,0 0 0,0 0 0,0 0 0,0 0 0,-6 0 0,11 0 0,-8 0 0,9 0 0,-6 0 0,6 0 0,-4 0 0,4 0 0,-6 0 0,-5 0 0,3 0 0,-8 0 0,3 0 0,-5 0 0,0 0 0,1 0 0,-1 0 0,5 0 0,-3 0 0,8 0 0,-9 0 0,9 0 0,-8 0 0,3 0 0,0 0 0,6 0 0,2 0 0,3 0 0,2 0 0,-4 0 0,11 0 0,-5 0 0,0 0 0,-2 0 0,-6 0 0,-5 0 0,4 0 0,-10 0 0,10 0 0,-5 0 0,1 0 0,3 0 0,-3 0 0,0 0 0,3 0 0,-3 0 0,0 0 0,-2 0 0,1 0 0,-5 0 0,10 0 0,-1 0 0,3 0 0,3 0 0,-4 0 0,0 0 0,0-5 0,0 4 0,0-4 0,0 0 0,-6 4 0,5-3 0,-10-1 0,5 4 0,-1-3 0,-3 4 0,3-4 0,-5 3 0,5-3 0,-3 4 0,3 0 0,1-5 0,-5 4 0,4-8 0,1 8 0,-5-3 0,10 4 0,-5-4 0,1 2 0,4-7 0,-10 8 0,10-9 0,-10 9 0,9-4 0,-9 1 0,3 3 0,-4-3 0,0 4 0,0 0 0,0 0 0,0 0 0,0 0 0,1 0 0,-1 0 0,0 0 0,0 0 0,5 0 0,-3-4 0,3 3 0,0-3 0,-3 4 0,8 0 0,-8 0 0,3 0 0,-5 0 0,0 0 0,1 0 0,-1 0 0,0 0 0,0 0 0,0 0 0,0 0 0,0 0 0,0 0 0,0 0 0,1 0 0,-2 0 0,1 3 0,-1 2 0,1 3 0,0-3 0,0 3 0,5-7 0,1 7 0,0-2 0,11-1 0,-8 4 0,9-3 0,-6 4 0,0-4 0,-1 3 0,1-8 0,0 9 0,0-9 0,0 8 0,0-8 0,0 8 0,6-7 0,-4 7 0,4-8 0,1 9 0,-6-9 0,12 10 0,-5-10 0,7 10 0,0-10 0,-7 4 0,5-5 0,-5 0 0,0 0 0,-2 0 0,1 0 0,-6 0 0,6 0 0,-1 5 0,-4-3 0,4 3 0,-6-5 0,0 0 0,0 0 0,-5 0 0,3 0 0,-3 0 0,5 0 0,-5 0 0,3 0 0,-3 0 0,5 0 0,-6 0 0,5 0 0,-4 0 0,11 0 0,-4 0 0,4 0 0,1 0 0,-6 0 0,12 0 0,-11 0 0,4 0 0,-6 0 0,0 0 0,-5 0 0,3 0 0,-8 0 0,3 0 0,-5 0 0,0 0 0,1 0 0,-2 0 0,-32 0 0,11 0 0,-34 0 0,18-5 0,-7 3 0,1-8 0,-1 3 0,7 0 0,-6-3 0,13 8 0,-6-8 0,7 9 0,5-3 0,-4 4 0,10 0 0,-5-5 0,1 4 0,-2-3 0,0 0 0,-3 3 0,3-3 0,-5-1 0,0 4 0,0-4 0,0 5 0,-7 0 0,5-4 0,-11 3 0,11-4 0,-4 5 0,-1 0 0,5 0 0,-4 0 0,11 0 0,-4 0 0,10 0 0,-5 0 0,1 0 0,4 0 0,-4 0 0,5 0 0,-1 0 0,1 0 0,0 0 0,0 0 0,-1 0 0,2 0 0,-2 0 0,-4-5 0,4 4 0,-5-4 0,6 5 0,0 0 0,1-4 0,37 0 0,-15-1 0,38 1 0,-15 4 0,8 0 0,9 0 0,8 0 0,2 0 0,9 0 0,0 0 0,-8 0 0,5-7 0,-14 6 0,6-6 0,-9 7 0,-8 0 0,-1 0 0,-1 0 0,-12 0 0,11 0 0,-20 0 0,6 0 0,-1 0 0,-4 0 0,4 0 0,-6 0 0,0 0 0,7 0 0,-6 0 0,12 0 0,-5 0 0,1 0 0,4 0 0,-12 0 0,6 0 0,-1 0 0,-4 0 0,4 0 0,-6 0 0,-5 0 0,3 0 0,-8 0 0,8 0 0,-8 0 0,3 0 0,-5 4 0,5-3 0,-3 3 0,9-4 0,-5 5 0,6-4 0,0 4 0,0-5 0,6 5 0,-4-4 0,11 5 0,-11-6 0,11 5 0,-12-4 0,6 4 0,-1-5 0,2 6 0,0-5 0,5 4 0,-5-5 0,7 0 0,7 0 0,3 0 0,-1 5 0,30 3 0,-24-2 0,26 0 0,-32 0 0,-2-5 0,-7 4 0,7-5 0,-5 0 0,5 0 0,-7 0 0,-7 0 0,5 0 0,-11 0 0,4 0 0,-11 0 0,-2 0 0,-5 0 0,0 0 0,0 0 0,0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3:02.715"/>
    </inkml:context>
    <inkml:brush xml:id="br0">
      <inkml:brushProperty name="width" value="0.35" units="cm"/>
      <inkml:brushProperty name="height" value="0.35" units="cm"/>
      <inkml:brushProperty name="color" value="#FFFFFF"/>
    </inkml:brush>
  </inkml:definitions>
  <inkml:trace contextRef="#ctx0" brushRef="#br0">11094 83 24575,'36'0'0,"5"0"0,-4 0 0,12 0 0,-4 0 0,18 0 0,-16 0 0,5 0 0,-8 0 0,-7 0 0,0 0 0,-9 0 0,-7 0 0,-6 0 0,0 0 0,-6 0 0,0 0 0,3 0 0,-3 0 0,9 0 0,4 0 0,1 0 0,11 0 0,-5 0 0,6 0 0,8 0 0,-5 0 0,5 0 0,-7 0 0,0 0 0,-7 0 0,5 0 0,-12 0 0,1 0 0,-4 0 0,-8 0 0,3 0 0,-5 0 0,0 0 0,0 0 0,4 0 0,-4 0 0,16 0 0,-8 0 0,17 0 0,-5 0 0,15 0 0,1 0 0,17 0 0,-7 0 0,7 0 0,-9 0 0,-7 0 0,-3-5 0,1 3 0,-7-3 0,0 5 0,-3 0 0,-5-5 0,0 4 0,-1-5 0,-7 6 0,6 0 0,-4 0 0,4 0 0,-6 0 0,7 0 0,-6 0 0,12 0 0,-11 0 0,4 0 0,1-5 0,-6 4 0,6-5 0,-1 6 0,-4 0 0,11 0 0,-5 0 0,0 0 0,5-5 0,-11 4 0,4-5 0,-6 2 0,0 2 0,0-2 0,-6 4 0,5 0 0,-4 0 0,5 0 0,0 0 0,6 0 0,2 0 0,15 0 0,-7-6 0,7 5 0,-1-4 0,-5 5 0,5 0 0,-7 0 0,-1-5 0,1 3 0,0-3 0,-1 5 0,1 0 0,-1 0 0,9 0 0,1 0 0,8 0 0,-8 0 0,7 0 0,-7 0 0,0 0 0,-1 0 0,-1 0 0,-5 0 0,4 0 0,-7 0 0,16 0 0,-11 0 0,20 0 0,-6 0 0,11 0 0,8 0 0,-9 0 0,7 0 0,-16 0 0,31 0 0,-27 0 0,10 0 0,-26 0 0,-7 0 0,0 0 0,-7 0 0,-2 0 0,-6 0 0,0 0 0,-5 0 0,3 0 0,-8 0 0,3 0 0,-5 0 0,0 0 0,0 4 0,5-3 0,1 3 0,20-4 0,-4 5 0,20-3 0,-5 3 0,16 1 0,-7-4 0,16 4 0,-16 0 0,7-4 0,-9 4 0,-7-6 0,-3 5 0,-7-4 0,-7 5 0,-2-6 0,1 5 0,-6-4 0,6 4 0,-7-5 0,6 0 0,2 6 0,7-5 0,0 4 0,7 1 0,-5-5 0,5 5 0,-14-1 0,5-4 0,-11 4 0,11-5 0,-12 4 0,6-2 0,-7 2 0,0-4 0,-1 0 0,1 5 0,7-4 0,-6 4 0,12 0 0,-11-4 0,4 9 0,-6-9 0,0 4 0,0-5 0,0 0 0,0 0 0,-5 0 0,-2 0 0,-5 0 0,0 0 0,0 0 0,0 0 0,0-4 0,-5-4 0,0-1 0,-4-4 0,0 4 0,-4 1 0,-5 3 0,-1 1 0,-8 4 0,7 0 0,-9 0 0,4 0 0,-5 0 0,0 0 0,0 0 0,6 0 0,-5 0 0,9 0 0,-3 0 0,4 0 0,1 0 0,0 0 0,-3 0 0,2 0 0,-2 0 0,3 0 0,-6 0 0,0 0 0,-13 0 0,-1 0 0,-7 0 0,-8 0 0,7 0 0,-7 0 0,15 0 0,1 0 0,12 0 0,2 0 0,5 0 0,-1 0 0,2 0 0,43 0 0,-12 0 0,37 0 0,-24 6 0,0-5 0,-1 9 0,-6-8 0,5 3 0,-16-5 0,8 5 0,-16-4 0,5 3 0,-6-4 0,0 0 0,0 0 0,0 0 0,0 0 0,0 4 0,0-3 0,12 4 0,-4-1 0,17-3 0,-11 9 0,11-9 0,-12 3 0,6-4 0,-7 0 0,-6 4 0,0-2 0,-6 2 0,0-4 0,-1 0 0,5 0 0,-3 0 0,2 0 0,3 0 0,0 0 0,6 0 0,0 0 0,7 0 0,1 0 0,0 0 0,5 0 0,-12 0 0,11 0 0,-11 0 0,5 0 0,-6 0 0,-1 0 0,1 0 0,-5 0 0,-2 0 0,-4 0 0,-1 0 0,-1 0 0,4 0 0,-2 0 0,2 0 0,-3 0 0,0 0 0,0 0 0,0 0 0,6 0 0,-5 0 0,4 0 0,-4 0 0,-1 0 0,0 0 0,-34 0 0,12 0 0,-35 0 0,25 0 0,-11 0 0,12 0 0,-13 0 0,13 0 0,-6 0 0,1 0 0,4-5 0,-5 4 0,7-9 0,0 9 0,0-8 0,5 7 0,2-2 0,5 0 0,-1 3 0,1-3 0,-5-1 0,3 4 0,-3-8 0,4 8 0,-4-8 0,3 8 0,-3-8 0,5 8 0,-1-3 0,1 0 0,38 7 0,-9 0 0,34 8 0,-18-5 0,0 5 0,-1-10 0,-6 9 0,-2-9 0,-6 3 0,-6-4 0,-1 0 0,-5 0 0,0 0 0,1 0 0,-2 0 0,4 0 0,-3 0 0,3 0 0,-4 0 0,1 0 0,-39 0 0,16 0 0,-38 0 0,29-4 0,-11 2 0,5-2 0,0 4 0,1-5 0,7 4 0,5-4 0,2 1 0,5 3 0,0-3 0,-3 4 0,2 0 0,-3-4 0,4 3 0,0-3 0,0 4 0,31-8 0,-15 6 0,24-6 0,-22 4 0,0 3 0,0-7 0,1 7 0,-1-4 0,0 5 0,0-4 0,0 3 0,0-3 0,0 4 0,0-3 0,-1 2 0,1-7 0,-1 7 0,1-7 0,0 7 0,0-4 0,0 1 0,0 3 0,0-7 0,0 7 0,1-3 0,-1 4 0,-1 0 0,10 0 0,-7 0 0,12 0 0,-7 0 0,-1 0 0,0 0 0,-6 0 0,0 0 0,0 0 0,0 0 0,0 0 0,3 0 0,-6 7 0,1 2 0,-7 4 0,0 0 0,0-4 0,0 6 0,0 0 0,0 13 0,0-6 0,0 6 0,0-7 0,-5 0 0,4-6 0,-4 5 0,1-4 0,-2-1 0,1 5 0,-4-4 0,2 11 0,-3-4 0,-2 11 0,1-12 0,0 6 0,5-7 0,-3-1 0,7-4 0,-6-2 0,7 1 0,-4-5 0,1 5 0,-1-1 0,-1 2 0,-3 5 0,8 6 0,-9 2 0,8 0 0,-8 5 0,9-12 0,-5 11 0,2-16 0,3 9 0,-3-16 0,4 5 0,-4-6 0,3 0 0,-3 0 0,0 0 0,-1-1 0,-5 7 0,-1 7 0,0 0 0,-6 12 0,1-11 0,-3 11 0,5-17 0,3 4 0,2-12 0,0 0 0,3 1 0,-2-5 0,-6-1 0,-3-4 0,-22 0 0,0 0 0,-23 0 0,7-6 0,-17-2 0,-2-14 0,-2-1 0,-8-8 0,11 2 0,9 0 0,1 7 0,18 4 0,8 6 0,9 1 0,7-5 0,0 5 0,0-5 0,-6 0 0,4 4 0,-5-5 0,12 2 0,-4 3 0,9-2 0,-3 4 0,9 1 0,1 1 0,40-3 0,5 5 0,36 0 0,7 6-976,13 0 976,-43 0 0,3 0 0,9 0 0,3 0-492,-1 0 0,1 0 239,7 0 0,-1 0 253,-16 0 0,-2 0-294,9 0 1,-3 0 293,26 0 0,8 0 0,-13 0 0,-28 0 0,-10 0 872,-19 0-872,-11 0 983,-1 0-452,-6 0 136,0 0-667,-41-6 0,-5-9 0,-41-7 0,-5-9 0,16 3 0,-15-3 0,18 3 0,-9-1 0,8 1 0,3 6 0,17 3 0,8 7 0,9 1 0,1 0 0,4 5 0,-5-4 0,7 8 0,-6-8 0,-2 9 0,-7-4 0,7 5 0,1 0 0,7 0 0,5 0 0,-4 0 0,10 0 0,-4 0 0,5 0 0,-1 0 0,1 0 0,-5 0 0,-9 0 0,1 0 0,-12 0 0,5 0 0,-6 0 0,-8 0 0,-1 0 0,-2 0 0,-5 0 0,6 0 0,-17 0 0,6 0 0,-15 0 0,7 0 0,-9 0 0,-1 0 0,1 0 0,0 0 0,8 0 0,3 0 0,9 0 0,14 0 0,-3 0 0,19 0 0,-4 0 0,11 0 0,-10 0 0,13 0 0,-20 0 0,16 0 0,-11 0 0,1 0 0,-2 0 0,-7 0 0,7 0 0,-6 0 0,6 0 0,-7 0 0,1 0 0,-1-6 0,0 5 0,-7-4 0,-3 5 0,-7-6 0,7 4 0,-5-4 0,13 6 0,-5 0 0,14-4 0,1 3 0,7-4 0,5 5 0,2 0 0,5 0 0,-6 0 0,-1 0 0,-11 0 0,-20-6 0,7 4 0,-20-4 0,22 6 0,-6 0 0,9-5 0,-1 4 0,0-5 0,0 6 0,1-5 0,-9 4 0,-1-4 0,-9 5 0,-8 0 0,7-6 0,-16 4 0,6-4 0,1 6 0,-7 0 0,23 0 0,-12 0 0,23 0 0,-7 0 0,15 0 0,1 0 0,7 0 0,0 0 0,0 0 0,0 0 0,-7-5 0,-17 4 0,5-5 0,-5 6 0,11 0 0,5 0 0,-7 0 0,0 0 0,7 0 0,-5 0 0,5 0 0,-7-5 0,-17 4 0,6-5 0,-35 6 0,15 0 0,-7 0 0,-8 0 0,5 0 0,-9 0 0,2 0 0,11 0 0,0 0 0,8 0 0,3 0 0,9 0 0,0 0 0,-10 0 0,-1 0 0,-9 0 0,-22 0-633,6 0 633,35 4 0,0-1 0,-1-2 0,2 0 0,-27 6 0,-1-3 0,-3-2 0,32-1 0,0 0-492,-27 1 0,-3 2 377,21 0 1,3-1 114,-41-1-323,44 6 0,2-1 323,-33-5 0,-8 5 0,18-7 0,-18 7 0,27-5 0,-12 5 0,15-7 573,3 6-573,-1-5 983,17 10-757,-7-4 484,15 0-710,-7 4 0,15-5 0,-5 1 0,5 2 0,-15-7 0,6 8 0,-5-3 0,-1-1 0,-1 0 0,-9-1 0,1 3 0,0-1 0,-9 6 0,6-6 0,5 0 0,-1 1 0,-21-1 0,20 0 0,0-1 0,-20-4 0,0 4 0,8 0 0,3-4 0,9 4 0,0-6 0,0 5 0,-1-3 0,9 4 0,1-6 0,1 0 0,5 0 0,-13 0 0,14 0 0,-15 0 0,15 0 0,-15 6 0,7-5 0,-1 5 0,-5-6 0,6 0 0,-1 0 0,-5 0 0,13 0 0,-5 0 0,-1 0 0,6 0 0,-5 0 0,14 0 0,-6 0 0,6 0 0,-23 0 0,13 0 0,-13 0 0,8 0 0,-1 0 0,-8 0 0,-1 0 0,-8 0 0,15 0 0,-14 0 0,16 0 0,0 0 0,1 0 0,8 0 0,0 0 0,1 0 0,-1 0 0,7 0 0,1 0 0,0 0 0,6 0 0,-6 0 0,7 0 0,5 0 0,-4 0 0,10 0 0,-4 0 0,45-4 0,-16 3 0,40-3 0,-18-2 0,8 4 0,8-4 0,0 0 0,-7 5 0,-3-10 0,-7 9 0,-1-8 0,1 8 0,0-8 0,-1 9 0,1-10 0,8 10 0,-7-10 0,14 10 0,-13-10 0,13 4 0,-13 0 0,5-4 0,-14 9 0,5-8 0,-11 8 0,10-3 0,-11 0 0,4 4 0,1-3 0,1 4 0,7-6 0,-8 5 0,8-4 0,-6 5 0,6 0 0,-6-5 0,-1 4 0,-7-4 0,0 5 0,0 0 0,0 0 0,-1 0 0,-4 0 0,4 0 0,-5 0 0,6 0 0,-5 0 0,4 0 0,-5 0 0,1 0 0,-2 0 0,1 0 0,-5 0 0,4 0 0,-4 0 0,-1 0 0,0 0 0,0 0 0,0 0 0,5 5 0,-3-4 0,3 8 0,-5-8 0,0 3 0,1 0 0,-1-3 0,0 3 0,-36-4 0,14 0 0,-37 0 0,13 0 0,-17 0 0,-11 0 0,-29 0-492,44 0 0,-1 0 398,-9 0 1,-2 0 93,-12 0 0,-1 0 0,4 0 0,1 0 0,6 0 0,-3 0-492,-27 0 0,3 0-56,-2 0 548,12 0 0,0 0-401,-5 0 401,-10 0 0,0 0 0,9 0 0,13 0 0,12-6 0,8 4 983,1-10-912,8 11 912,-6-5-378,13 6-143,-13 0-462,5 0 0,-7 0 0,0 0 0,-1 0 0,1 0 0,0 0 0,0 0 0,7 0 0,-5 0 0,5 0 0,-7 0 0,8 0 0,-7 0 0,7 0 0,-8 0 0,-1 0 0,1 0 0,0 0 0,8 0 0,-7 0 0,15 0 0,-15 0 0,14-5 0,-5 3 0,7-3 0,0 5 0,1 0 0,-1 0 0,-8 0 0,6 0 0,-5 0 0,-1 0 0,7 0 0,-15 0 0,15 0 0,-15 0 0,7 0 0,-1 0 0,-5 0 0,13 0 0,-13 0 0,13 0 0,-13 0 0,13 0 0,-5 0 0,-17 0 0,19 0 0,-18 0 0,24 0 0,-7 0 0,4 0 0,-5 5 0,8 1 0,0 1 0,-1-2 0,-7 1 0,5-5 0,-5 5 0,-1 0 0,6-4 0,-5 9 0,-1-10 0,6 4 0,-5-5 0,-1 0 0,7 0 0,-7 0 0,8 0 0,1 0 0,5 0 0,-4 0 0,12 0 0,-6 0 0,7 0 0,0 0 0,0 0 0,0 0 0,-4 0 0,2 0 0,-2 0 0,4 0 0,0 0 0,-6 0 0,4 0 0,-11 0 0,5 0 0,-7 0 0,-8 6 0,-1-4 0,-9 9 0,1-9 0,-9 10 0,7-4 0,-16 6 0,22-2 0,-1 0-692,-42 6 692,32-2 0,-1 1 0,-35 8 0,10-1 0,27-3 0,0-1 0,-23-1 0,23-1 0,0-2 0,-27 0 0,-11 7 0,1-6 0,10 6 0,2-8-30,11 0 30,8-7 0,-29 5 0,32-6 0,-32 1 0,46 3 0,-12-9 0,22 3 0,-5 0 691,7-3-691,0 3 31,7-1-31,1-2 0,7 2 0,0-4 0,5 0 0,2 0 0,4 0 0,1 0 0,0 0 0,0 0 0,-3 0 0,3 0 0,-4 0 0,4 0 0,0 0 0,0 0 0,-1 0 0,1 0 0,0 0 0,0-3 0,4-6 0,18 0 0,1 1 0,9 4 0,3 4 0,-9 0 0,17-5 0,-4 3 0,5-3 0,8 5 0,3 0 0,15 0 0,2 0 0,8 0 0,0 0 0,-2 0 0,-5 0 0,-5 0 0,-7 0 0,-8 0 0,7 0 0,-13 0 0,13 0 0,-13 0 0,13 0 0,-6 0 0,8 0 0,0 0 0,-7 0 0,-3 0 0,-7 0 0,-1 0 0,-6 0 0,-1 0 0,-1 0 0,2 0 0,7 0 0,0-5 0,7 3 0,-5-3 0,13-1 0,-13 5 0,13-5 0,-14 6 0,7 0 0,-9-6 0,1 5 0,0-4 0,-1-1 0,1 5 0,0-4 0,-7 0 0,-2 4 0,-6-8 0,-5 7 0,-2-2 0,-5 4 0,1-4 0,-1 3 0,-4-11 0,-1 6 0,-8-7 0,-21 2 0,-9-6 0,-28-5 0,7-5 0,4 11 0,-3-1 0,-30-20 0,34 22 0,-1 1-495,-41-23 495,15 13 0,24 8 0,-1-1 0,4 4 0,0 1 0,-4-1 0,1 1 0,-33-3 0,-8 6 0,18 2 0,-8 7 0,20-6 0,2 5 0,16-5 0,3 6 0,14 0 0,1 0 495,12 0-495,-3 0 0,8-4 0,-4 3 0,1-3 0,3 4 0,-3 0 0,5 0 0,-1 0 0,1 0 0,-5 0 0,3 0 0,-9 0 0,10 0 0,-10 0 0,9 0 0,-3 0 0,0 0 0,3 0 0,-3 0 0,-1 0 0,5 0 0,-5 0 0,1 0 0,3 0 0,-9 0 0,10 0 0,-5 0 0,6 0 0,0 0 0,0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4:11.784"/>
    </inkml:context>
    <inkml:brush xml:id="br0">
      <inkml:brushProperty name="width" value="0.35" units="cm"/>
      <inkml:brushProperty name="height" value="0.35" units="cm"/>
      <inkml:brushProperty name="color" value="#FFFFFF"/>
    </inkml:brush>
  </inkml:definitions>
  <inkml:trace contextRef="#ctx0" brushRef="#br0">1 1 24575,'0'0'0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4:16.007"/>
    </inkml:context>
    <inkml:brush xml:id="br0">
      <inkml:brushProperty name="width" value="0.35" units="cm"/>
      <inkml:brushProperty name="height" value="0.35" units="cm"/>
      <inkml:brushProperty name="color" value="#FFFFFF"/>
    </inkml:brush>
  </inkml:definitions>
  <inkml:trace contextRef="#ctx0" brushRef="#br0">0 9 24575,'61'6'0,"24"-2"0,-36-4 0,3 0-492,13 0 0,4 0 0,6 0 0,2 0 0,6 0 0,2 0 0,13 0 0,1 0 11,1 0 0,0 0 481,-32 0 0,0 0 0,-4 0 0,7 0 0,-4 0 222,6 0 1,-5 0-223,12 0-47,9 0 47,-17 0 983,-33 0-663,-9 0 663,-16 0 0,-12 0-616,-58 0-367,-29 0-463,17 0 0,-7 0 463,-6 0 0,-2 0 0,-1 0 0,0 0 0,13 0 0,-1 0 0,-15 0 0,1 0 0,27 0 0,1 0-344,-17-4 0,1 0 344,22 3 0,4 0 0,-38-7 0,31 8 0,18 0 0,15 0 983,7 0-301,112 0-682,-26 0 0,10 0-246,-14 0 0,8 0 0,5 0 0,2 0 49,-5 2 0,3 0 1,3 0-1,1 2 0,2 0 0,7 3 0,1 1 1,3 1-1,3 2 0,7 2 87,-25-3 1,6 2 0,3 1 0,3 1-1,1 1 1,0 0 0,-2 0 0,-3-1-1,-5 1-54,16 2 0,-5 0 0,-3 0 0,0 0 0,3 1 0,6 2 54,-13-3 1,6 1 0,3 2 0,3 0-1,0 0 1,-2-1 0,-5 1 0,-5-2-1,-8-2-87,6 3 0,-10-2 1,-4-1-1,2 0 0,6 2 33,11 2 0,6 1 0,4 1 0,-1 0 0,-2 0 0,-7-1-33,-6-1 0,-5 0 1,-2 0-1,1 0 0,4 0 33,-2-1 0,5-1 0,1 1 0,-1-1 0,-3 0 0,-6 0-82,6 2 0,-5 0 0,-3 0 0,0-2 0,2-1 0,1-2 0,-3 0 0,-9-1-246,8 5 0,-5-1 470,10-2 0,-4-1 513,-23-3 1,-5 0 491,9 1 0,-27-2 0,-20-1 0,-45-5-492,-13-1 1,-10-4-1,-32-13 1,-13-7-247,29 8 1,-5-2 0,-4-1 0,-1-3-443,9 1 0,-2-2 1,-1-1-1,-2-1 0,-1 0 0,-13-3 0,-3 0 1,-1-1-1,1 1 0,2 1 0,14 4 0,4 1 1,0 1-1,-4 0 0,-6-1 56,-2-1 1,-9 0-1,-5-1 1,-1-1-1,2 2 1,7 1-1,9 2-105,-1-1 0,9 3 0,2 1 0,-11-2 105,7 1 1,-10 0-1,-4-2 1,-2 1-1,2 0 1,5 0-1,9 3-105,-5-2 0,9 1 0,2 1 0,-4 1 0,-13-1 0,-3 1 0,2 1 0,6 0-82,4 1 0,5 0 0,1 1 655,-1 0 1,1 1 0,10 2-285,-30 2 448,33-1 1,2-1 491,-6 5 0,15 0 0,28 0 0,3 0 0,19 0 0,53 0-492,1 8 1,9 4-165,3 1 1,6 3 0,5 3-297,-5 0 1,4 4-1,2 0 1,1 2-278,11 4 0,1 0 0,3 3 0,3 0 49,-5 0 0,5 1 1,1 2-1,-2-2 0,-4-2-49,-1-1 0,-4-2 0,0-1 0,4 2 49,3 1 0,6 1 1,1 0-1,-6-2 0,-12-4-131,-10-4 0,-10-4 0,5 2 82,7 1 0,6 3 0,0-2 0,-9-2-246,12 2 0,-6-1 237,5 4 1,-3-1 254,-17-8 0,-7-2 983,11 8 0,-28-9 0,-15-6 0,-12 3-492,-50-7 1,-25-3-1,7 3 1,-8 0-183,-14-7 1,-11-3-1,-1-1-309,-6 0 0,-1 0 0,-2-3-246,17 1 0,0-2 0,-2-1 0,-2 0 49,9 3 0,-3-1 1,-1 1-1,2 0 0,3 1-49,-2-1 0,4 1 0,0 1 0,-4-2 49,0 1 0,-6-2 1,1 0-1,3 2 0,9 1-295,-27 1 0,3 0 246,20 0 0,-6-2 0,0 0 0,9 3-246,-10 0 0,5 2 683,-16-1 1,2-1-192,21-1 0,7 0 983,-16 7 0,19-7 0,38 4 0,3 3 0,86-3 0,15 4-492,7 0 1,10 0-229,-31 0 1,2 0 0,1 0-264,5 0 0,1 0 0,-4 0 0,17 3 0,-3 0 0,11 1 0,-6 3-143,-33 1 0,-3 0 143,16-2 0,-3-2-217,20 4 217,-22-3 0,-30-3 0,-13 3 983,-7-5 0,-10 4 0,-43-3 0,-15 2-812,-10-2 0,-8-2-663,1 1 0,-4 0 6,-22 0 1,-5 0 157,29 1 0,-1-1 0,0-1 0,0-1 0,0-2 0,-1 1 5,-5 2 1,0 1 0,4-2-170,-8-6 0,4 0 268,-10 7 1,4 0-142,27-7 0,3 1 365,-8 6 0,2 0 983,-28-7-359,25 3 359,27 3 0,9-3 0,17 1 0,1-1-274,93 0-709,-28 3 0,7 0-328,11 2 0,10 0 0,-2 0 0,-12 0 0,-1 0 0,4 0 0,25 0 0,5 0 0,-1 0 0,-12 0 0,-1 0 0,2 0 82,-12 0 0,4 0 0,-1 0 0,-6 0-20,3 1 1,-4-1 0,-1-1-63,3-1 0,1-2 0,-9 1 115,-7 3 0,-5-2 122,9-6 0,-3 1 91,24 5 983,-39-5 0,-17 7 0,-15 0 0,-10-4 0,-34-7 0,-22-10-492,0 6 1,-8-1-984,-9-6 0,-5-2 488,10 6 1,-5 0 0,0 0 3,-1 0 0,0 0 0,1 0 0,-27-8 0,0 1 0,-2 4 0,3 1 0,22 1 0,3 1-492,-8 3 0,2 0 484,16 2 0,4 1 8,-40-4 0,45 8 0,6-4 0,28 11 983,2-8-492,53 7 1,23 3-98,27-5-722,-23 4 0,11 0 0,-1 0 40,-7 0 1,-1 0 0,-2 0 287,23 4 0,1 0-328,-21-1 0,3 0 0,-6 2-46,0 3 0,-4 2 73,8-1 0,-2 0 301,29 0 0,-30-2 0,-21-2 983,-24-4-738,-8 4 1,-9-5 0,-1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4:18.456"/>
    </inkml:context>
    <inkml:brush xml:id="br0">
      <inkml:brushProperty name="width" value="0.35" units="cm"/>
      <inkml:brushProperty name="height" value="0.35" units="cm"/>
      <inkml:brushProperty name="color" value="#FFFFFF"/>
    </inkml:brush>
  </inkml:definitions>
  <inkml:trace contextRef="#ctx0" brushRef="#br0">1 1 24575,'38'92'0,"-10"-43"0,-1-1 0,6 30 0,-5-30 0,0-1 0,8 20 0,2 7 0,-10-19 0,-4-12 0,-12-14 0,4-7 0,-6-7 0,-5-6 0,-1 0 0,-4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5:37.036"/>
    </inkml:context>
    <inkml:brush xml:id="br0">
      <inkml:brushProperty name="width" value="0.35" units="cm"/>
      <inkml:brushProperty name="height" value="0.35" units="cm"/>
      <inkml:brushProperty name="color" value="#FFFFFF"/>
    </inkml:brush>
  </inkml:definitions>
  <inkml:trace contextRef="#ctx0" brushRef="#br0">702 1595 24575,'57'0'0,"-6"0"0,30 0 0,8 0-492,-16 0 0,6 0 0,6 0 0,4 0 164,-19 0 0,3 0 0,0 0 0,4 0 0,1-1 0,-1 2 0,-4 2 0,0 0 0,0 0 0,6-2 0,0-1 0,-5 2-105,3 6 0,-2 0 433,14-3 0,-7 0-315,0 4 315,-27-1 0,-2-2 0,3-4 983,-3 4-199,-30-6 199,-2 0 0,-60 0 0,-11 0-820,-6 0 1,-10 0-656,-25 2 0,-8-4 211,26-5 1,-3-5-1,-5-1 35,2 1 0,-7-2 0,0 0 0,5-3-82,-5-4 0,5-3 0,-5-2 82,3-1 0,-4-2 0,0-1 0,5 3-82,-4 1 0,4 3 0,2-2 0,0-2 0,2-1 0,0 2 0,1 3 0,0 1 0,6 4-164,-2 2 0,4 1 983,3-7 1,2 2-397,-35 8 888,45-6 0,17 16 0,30-3 0,55 13-492,8 9 1,10 6-353,-5-2 0,6 3 0,2 3-139,16 9 0,4 5 0,1 3-246,-18-8 0,2 2 0,0 1 0,-3-1-82,12 6 0,-4 0 0,3 2 82,-11-3 0,3 2 0,-2-1 0,-7-4-246,9 4 0,-2-2 208,2 2 1,5 3-1,-9-4 284,-13-6 0,-3-2 0,18 4 0,-4 1-78,7 21 78,-12-30 983,-37-8 0,-5-12 0,-12-2 0,-4 0 0,-46-4 0,-3-1 0,-52-4 0,-1 0-964,43 0 1,-3 0-20,-10 0 0,-1 0 0,5 0 0,1 0-246,5 0 0,1 0 246,2 0 0,3 0 0,-36 0 0,1 0 0,12 0 0,19 0 0,23 0 0,6 0 0,16 0 983,3 0-692,27 0 235,13 0-526,29 0 0,-7 0 0,7 0 0,-16 0 0,-9 0 0,-10 0 0,-11 0 0,-2 0 0,-63 0 0,6 0 0,-18 1 0,-8-2-492,18-3 0,-1 0 471,-15 4 0,-1-2 21,7-6 0,0 1 0,1 5 0,-2 2 0,-5-4 0,0 0 0,4 0 0,1 0 0,10 3 0,0 0-140,-7-2 0,4-2 140,-15-1 0,-25 4 0,30-10 0,11 10 0,22-8 0,11 9 0,12-3 983,4 0-955,20-6 267,23-3-295,13-4 0,20 2 0,-7 1 0,1 0 0,-3 0 0,-17 7 0,6 1 0,-13 6 0,-1 0 0,-10 0 0,-6 0 0,0 0 0,-5 0 0,3 0 0,-3 0 0,0 4 0,-2 1 0,-5 4 0,0 0 0,0 0 0,6 1 0,-5-1 0,5 6 0,-5 7 0,1 1 0,1 11 0,-6-12 0,-1 12 0,-5-11 0,0 4 0,-9-6 0,2-5 0,-13-1 0,10-6 0,-5 1 0,14-5 0,30-1 0,25-4 0,-2 0 0,7 0-492,9 0 0,4 0 93,10 1 1,4-2 70,-17-2 0,4-1 0,-1 1 0,-4 2 0,-1 0 0,3 0 67,6-2 0,2-1 0,0 1 261,0 2 0,0 2 0,-1-1 0,-7 0 0,0 0 0,-5 0-243,11 0 0,-5 0 243,-9-1 0,-8 2 0,-8 5 0,35 10 0,-3 14 0,-1-4 0,-5 9 983,-27-21-493,-8 3 493,-9-6 0,-13-5 0,0-1-387,-58-5-596,-7 0 0,-5 0 0,-3 0 0,-31 0 0,21 0 0,0 0-984,-14 0 533,14 0 1,0 0 450,-20 0-219,34 0 0,0 0 219,-32 0 0,2 0 0,20 0 0,2 0 0,16 0 0,3 0 0,13 0 983,8 0-126,2 0-374,21 0-483,40 12 0,11-3 0,28 10 0,1 4 0,-14-7 0,7 5 0,-3-6 0,-23-2 0,-2-1 0,-19-6 0,-6-1 0,-5-5 0,-6 4 0,-57-3 0,1 9 0,-46-9 0,19 12 0,-1-5-254,20 1 1,1-1 253,-20 0 0,15 1 0,0-2 0,-19-5 0,-9 11 0,-8-11 0,27 4 0,-6-6 0,28 0 0,8 0 0,9 5 0,12-4 0,2 4 507,45-2-507,-10-2 0,52 9 0,-17-8 0,18 4 0,9 1 0,-7-5 0,7 5 0,-18-1 0,5-4 0,-5 10 0,8-4 0,-9 6 0,29 10 0,-40-9 0,37 21 0,-42-14 0,6 11 0,-10-13 0,-15 1 0,-7-9 0,-8 2 0,-4-5 0,-5 0 0,-33-4 0,-4-1 0,-38-4 0,5 0 0,-8 0 0,0 0 0,8 0 0,11 0 0,10 0 0,15 0 0,7 0 0,2 0 0,10 0 0,3 0 0,34 0 0,8 0 0,24 0 0,3 0 0,3 0 0,8-6 0,0 4 0,0-5 0,0 1 0,0 4 0,1-11 0,-1 11 0,-9-4 0,7 6 0,15 0 0,-7 0-403,-27 0 0,1 0 403,44 0 0,-30 0 0,3 0-492,7-3 0,2-3 0,10-3 0,4-2 0,4-5 0,3-1 164,-29 6 0,2 0 0,0 0 0,4 0 0,0 0 0,6 1 82,0 2 0,5 2 0,2 0 0,-2 0 0,-9-1 0,-3 1 0,2-1 0,3 2 49,-2 1 0,4 0 1,2 1-1,0 1 0,-2-1-49,13 0 0,-1-1 0,0 1 0,1 1 49,-15 2 0,2 0 1,0 0-1,-2 0 0,-1 0-49,5 1 0,-3-1 0,0 0 0,3-1 49,-5 0 0,2-2 1,1 0-1,-1 0 0,-3 1-49,1 1 0,-3 1 0,0 0 0,2-3 31,11-3 0,4-4 0,-1 0 0,-7 2 215,0 4 0,-6 1 0,-1-3 327,-6-3 1,-3-3 0,-6 1-82,-5 3 1,-4-1 244,3 1 1,-3-1 491,23-5 0,-32 1 0,-18 7 0,-13-3 0,-12 8 0,-68-3-492,9 3 1,-9 2-278,-2-1 1,-8 0 0,-4 0-215,4 0 0,-4 0 0,-3 0 0,-1 0-246,-11 0 0,-3 0 0,-2 0 0,-3 0 49,8 0 0,-3 0 1,-2 0-1,1 0 0,5 0-49,-6 0 0,5 0 0,-1 0 0,-3 0 49,4 0 0,-4 0 1,-1 0-1,2 0 0,6 0-49,4 0 0,5 0 0,1 0 0,-4 0 49,2 0 0,-2 0 1,-3 0-1,2 0 0,2 0-49,-8 0 0,1 0 0,2 0 0,1 0 0,6 0 0,2 0 0,1 0 0,0 0-82,-21 0 0,1 0 0,9 0 309,1 0 1,4 0 18,-11-1 0,5 2 0,31 2 0,3 2 491,-6-1 1,0 1-1,5 3 1,5 1 491,-14 0 0,15-3 0,23-6 0,6 0 0,9 0 0,12 0 0,32 0 0,35 0-492,-17 0 1,5 0-8,12 0 1,4 0-485,6 0 0,2 0-492,6 0 0,2 0 0,6 0 0,0 0 483,0 0 1,0 0 8,2 0 0,-4 0 0,-21 0 0,-2 0-307,8 0 1,-5 0 306,10 0-6,15 0 6,-37 0 983,-11 0-599,-24 0 599,-8 0 0,-85 0-930,3-9 0,-10-4-381,8 5 0,-5 0 0,-2-2 0,-1-3 0,-2-3 0,-1 1 0,-6-1 0,-2 1 0,2-1 0,4-3 0,2 0 0,1 1 0,11 5 0,1 1 0,-1 0 0,-10-6 0,-2-1 0,6 2-164,0 2 0,2 0 0,-12-4 0,1-1 152,18 5 1,5 2 1322,-25-4 0,32 5 0,22 11 0,11-5 0,12 6 0,3-4 0,30-11 0,26 1-492,-1 5 1,7 2-984,12 2 0,4 3 192,18 1 1,4 2 299,-27-1 0,1 0 0,-3 0 0,17 0 0,-1 0 0,15 0 0,-5 0-474,-37 0 1,-2 0 473,16 0 0,-3 0 0,12 0 0,-12 0 0,-34 4 0,-14 1 983,-22 4-33,-35 2-950,-45 4-492,27-7 0,-5 0 350,-18 1 1,-3 2 141,8 2 0,-2 1 0,-13 1 0,4 1-492,26-2 0,2 0 394,-20 0 1,2-1 97,24-4 0,2-1 0,-16 1 0,-1 0-213,12 0 0,1-1 213,-42 1 0,22-2 0,21-7 983,17 0 0,9 0 0,12 0-524,6 4 56,34 2-515,15 12 0,29-2 0,16 13 0,-17-7 0,24 9 0,-24-2 0,16-5 0,-18 2 0,-11-11 0,-11 3 0,-19-7 0,-3-1 0,-12-1 0,-4 0 0,-5 0 0,-33 3 0,4-1 0,-40-3 0,13 3 0,-18-3 0,1 7 0,0-7 0,-1 5 0,10-11 0,2 4 0,8-6 0,-8 0 0,15 6 0,-14-5 0,30 4 0,-4-5 0,14 0 0,5 0 0,1 0 0,80 11 0,3-1 0,3-4 0,8 1-492,-4 1 0,2 0 0,13-6 0,3-2 164,-27 3 0,2 1 0,-1-2 0,1-1 0,0-1 0,-3-1-102,15 1 1,-2 0-59,4 1 1,-6-2 487,-24-2 0,-2-1-102,11 1 0,-2-3 102,18-14 983,-12 4-144,-28-2 144,-10 7 0,-11 5 0,-2-3-63,-9 4-637,-1-4-283,-4-5 0,0-17 0,-28-20 0,-18-27 0,8 26 0,-4-2-492,-3-5 0,-1-2 112,-1-5 1,0 1 379,11 14 0,0 2-471,-7-7 1,1 0 470,11 14 0,1 0 0,-7-5 0,-1 0-90,-20-34 90,13 15 0,17 10 0,9 11 0,12 1 983,1-8-319,6 12 319,33-16-943,29 11-40,-3 18 0,9 2-492,14 4 0,7 2 164,-19 5 0,3 0 0,1 3 0,4 2 0,0 2 0,3 0 0,8-1 0,2 0 0,0 1 0,-4 1 0,0 3 0,-4-1 0,-14 0 0,-2-1 0,-2 3-164,34 1 0,-8 2 438,-32-1 0,-4 0 54,8-4 0,-3 1 0,29 1 0,-25-5 983,-27 7 0,-15 0 0,-8 0 0,-83 0 0,0 0-624,-5 0 1,-7 0-540,11 0 1,1 0 179,-7 0 0,1 0 0,11 0 0,0 0 0,-8 0 0,0 0-468,15 0 0,0 0 468,-11 0 0,1 0 0,15 0 0,4 0 0,-39 0 0,25 0 0,9 0 0,0 0 983,7-6-233,-5-7 233,13-6-938,-13-1-45,13-3 0,1 5 0,10 0 0,11 4 0,1 8 0,6-2 0,0 7 0,4-7 0,-11 3 0,9-4 0,-15-1 0,6 0 0,1 0 0,0 4 0,6-2 0,0 3 0,-1 0 0,1 1 0,0 0 0,0-5 0,-5-6 0,-1-4 0,-12-3 0,-3-1 0,-5 5 0,-1-5 0,7 6 0,1-1 0,12 4 0,2 4 0,5 5 0,3-4 0,-2 4 0,7-3 0,-2-5 0,3 4 0,-5-9 0,4 8 0,-9-10 0,5 9 0,-1-8 0,2 8 0,0 1 0,3 2 0,24 7 0,-1-4 0,32 5 0,-8 0 0,7 0 0,-8 0 0,6 0 0,-13 0 0,-1 0 0,-3 0 0,-12 0 0,6 0 0,-7 0 0,6 0 0,2 0 0,15 0 0,-7 6 0,15-5 0,-15 4 0,7-5 0,-21 0 0,4 0 0,-17 0 0,4 0 0,-44-12 0,10 4 0,-62-19 0,13 3 0,-7 1 0,-15-7-398,42 17 1,-1 0 397,-42-12 0,13 6 0,2 2 0,0 6 0,7-2 0,-1 0 0,-9 4 0,26 5 0,0-2 0,-32-7 0,-8 4 0,18-6-74,-7 0 74,18 1 0,-5-1 0,22-3 0,-11 3 0,21-3 792,-14 5-792,15 1 77,-7-1-77,15 7 0,-5 1 0,11 5 0,-4 0 0,-1 0 0,-1-6 0,-7 5 0,0-4 0,-7-1 0,-3 4 0,1-9 0,-7 10 0,7-5 0,-1 1 0,9 4 0,3-5 0,17 6 0,-4 0 0,11 0 0,1 0 0,51-3 0,9 2 0,3-1 0,4 0 0,22 2 0,-28 0 0,-1 0 0,26 0 0,19 0-609,1 7 609,-11 2 0,-12 5 0,-3-6 0,-7 5 0,1-6 0,27 9-695,-12-1 695,-27-7 0,2 0 0,4 1 0,2 0-492,0-1 0,5 1 164,6-1 0,8-1 0,0 0 0,-3 0 0,-1 1 0,6-1 82,0 0 0,7-1 0,1 1 0,0-1 0,-1 1 0,1 0 0,0 0 0,4-1 49,-6-2 0,2-1 1,2 0-1,1-1 0,-1 1 0,-1 0 0,1 0 1,0 0-1,1-1 0,2 0 33,-9-1 0,2-1 0,1 0 0,0-1 0,-1 1 0,0 0 0,-2 0 0,1 0 0,-1 0 0,0 0 0,-2 0 0,-3 0-33,4 0 0,-4 0 1,0 0-1,-1 0 0,3 0 0,7 0 0,3 0 1,1 0-1,-3 0 0,-3 0-49,2 0 0,-3 0 0,-2 0 0,4 0 49,-9 0 0,1 0 1,2 0-1,0 0 0,-2 0-49,16-1 0,-1 1 0,-1 0 0,-1 1 264,-7 1 1,0 1-1,-3 0 1,-5 0-19,-1-2 0,-5-1 0,0 1 327,4 2 1,-1 1 0,-7 0 162,-9 0 1,-3 0 0,8-3 1,-3 0 491,24 7 0,-32-8 0,-22 4 0,-11-3 0,-12 3 0,-4 0 0,-26 2 0,-40 7-492,-9-5 1,-11 1-940,-12 1 0,-9 0 448,30-6 0,-5 0 0,-3-2 0,-1 1-246,-4 0 0,-2 0 0,0-1 0,1 0 0,8-1 0,1-1 0,0-1 0,-4 1 49,2 0 0,-3 0 1,-2 0-1,2 0 0,3 0-49,0 0 0,3 0 0,0 0 0,-2 0 244,-11 0 0,-2 0 0,-1 0 0,2 0 2,5 0 0,0 0 0,3 0 0,5 0-328,6 0 0,4 0 0,0 0 157,-7 0 1,-1 0 0,2 0 170,-25 0 0,3 0 0,5 0 0,-1 0 0,19 0 0,-1 0 0,4 0 0,-2 0 0,4 0-236,-8 0 0,3 0 236,-23 0 0,31 0 0,1 0 0,-17 0 0,-18 0 983,31 0 0,15 0 0,17 0 0,11 0 0,4 0 0,8 0 0,-10 0 0,-21-6 0,-5 4 0,-14-11-794,0 5-189,7-5 0,-7 5 0,9 2 0,7 6 0,3 0 0,7 0 0,0 0 0,7-5 0,1 4 0,7-4 0,5 5 0,-3 0 0,8 0 0,-3 0 0,6 0 0,-1 0 0,0 0 0,0 0 0,0 0 0,0 0 0,4 12 0,2-5 0,3 15 0,0-7 0,0 6 0,0-5 0,0 4 0,0-10 0,0 4 0,0-5 0,0 1 0,0-1 0,0 0 0,9 0 0,26 10 0,15 2 0,33 9 0,-34-13 0,0-2-625,40 10 625,-31-8 0,0-2 0,31 3 0,-35-6 0,0 0 0,42 4 0,-10-1 0,8-6 0,-19-2 0,9-7 0,11 0 0,-6 0 0,-31 0 0,3 0-492,-6 0 0,0 0 435,12 0 1,1 0 56,1 0 0,0 0 0,6-3 0,1-3 0,-7-1 0,-1-3 0,7-4 0,-2-1 0,-10-3 0,-1 0 0,5 0 0,1 0 0,-1 4 0,0 0 0,2-3 0,0 0 0,-1 3 0,2 0-492,3 0 0,1-1 127,2-4 0,0 2 365,2 6 0,-2 1-468,-10-3 1,-2-1 467,2 1 0,-3 1 0,26-6 0,-17 5 0,2 0 0,-15 3 0,-1 2 0,16 2 0,1 2 0,-14-1 0,0 2 0,12 2 0,3 2-492,0-1 0,3 0 370,11 0 0,2 0 122,0 0 0,-2 0 0,-18 0 0,0 0 0,5 0 0,0 0 0,-14 0 0,0 0 382,4 0 0,0 0-382,-8 0 0,-1 0 0,-3 0 0,-3 0 0,28 0 0,4 0 0,11 0 0,-17 0 467,-20 0 0,1 0-467,30 0 0,-30 3 0,1 1 0,29 5 0,-36-1 0,-1 0 0,24 7 956,7 0-956,-18-7 983,-11-1 0,-17-7-771,-10 0-212,-11 0 760,-2 0-760,1 0 7,0 0-7,6 0 0,7 0 0,1 0 0,22 0 0,-18-5 0,11 4 0,-23-8 0,-6 7 0,0-6 0,-6 7 0,0-3 0,-41-1 0,-15 4 0,-2-1 0,-4 0-492,-1 2 0,-3 0 447,-9 0 0,-2 0 45,-1 0 0,0 0-492,-6 0 0,-1 0 202,1 4 0,0 1 290,-9-4 0,3 0 0,21 3 0,0 0-449,-12-3 1,1-2 448,20 1 0,1 0 0,-5 0 0,0 0-36,-43 0 36,23 0 936,21 0-936,11 0 983,13 0-402,3 0 402,6 0-939,5 0 0,-4 0-44,4 0 0,1 0 0,-5 0 0,10-4 0,49 3 0,37-3 0,-6 4 0,8 0-492,11 0 0,5 0 164,-23 0 0,2 0 0,0 0 0,5 0 0,1 0 0,1 0 0,4 1 0,1-1 0,-1-1 0,-4-1 0,0-2 0,-4 1-164,15-1 0,-3-2 0,1-3 0,-4-2 211,-21 3 1,-2-1 280,14-1 0,-1 1-278,-11 0 0,-2 0 278,0 1 0,-3-1 0,37-7 983,-10 7-197,-2-5-786,-20 7 983,-2-2 0,-23-1 0,2 9 0,-23-8 0,8 8-43,-16-3-559,5 4-381,-7 0 0,-73 0 0,-3 0 0,-3-1 0,-8 2-492,3 2 0,0 3 0,-7-1 0,-2 1 164,15-2 0,-2-1 0,0 1 0,-1-1 0,-1 1 0,-1-2 0,-8-1 0,-1-2 0,-2 1 0,-4 0 0,-1 0 0,1 0 0,4 0 0,0-1 0,0 2 0,-4 2 0,-1 1 0,2-1 303,7-2 1,3-1 0,3 2-468,-15 3 0,3 0 410,-1-5 1,4 0 81,21 4 0,1 0 250,-5-3 1,-2 0-251,2 4 0,2-1 0,9-4 0,3 0 983,-44 0 0,4 0-862,28 0-121,-16 0 983,18 0 0,-1 0 0,3 0 0,9 0 0,9 0 0,7 0-377,11 0-606,5 0 0,5-4 0,2 3 0,6-3 0,-5 4 0,-16 0 0,-8 0 0,-17 0 0,-18 0 0,5 0 0,-27 0-484,32 0 0,0 0 484,-25 0 0,22 0 0,0 0 0,-12 0-196,-19 0 196,19 0 0,4 0 0,20 0 0,8 0 0,1 0 0,8 0 958,0 0-958,1 0 206,5 0-206,8 0 0,2 0 0,10 0 0,-4 0 0,56 21 0,9-9 0,2 6 0,6 2-492,2-6 0,2-1 169,11 6 0,4 0 323,4-4 0,4 0-328,-21-2 0,1 0 0,0 0-164,21 3 0,-3-1 336,-4 0 1,-4 0-337,-9-1 0,-2-2 463,-3-2 1,-1-2 28,-4 0 0,0 1-179,4-1 1,-2 1 178,27 6 0,8 1 0,-18-8 0,17 7 0,5-14 0,-43 3 0,1-1 0,35-3 0,-39 0 0,-2 0 0,27 7 0,9-5 0,-12 5 983,-19-7-654,-12 6 654,-14-5 0,-7 4 0,-7-5-408,-6 0-104,0 0-471,-40 0 0,-17 0 0,1 0 0,-7 0-492,-13 0 0,-4 0 0,-12 1 0,-4-2 164,22-1 0,-2-2 0,-2 1 0,-13-1 0,-3-1 0,1 0 0,4-2 0,1-1 0,-3 1 0,-12-2 0,-3 1 0,-1 0 0,1 0 0,-2 0 0,1 0 0,-1-1 0,0 1 0,-1 0 208,22 2 1,0-1-1,0 1 1,0 0 119,-20-2 0,1 0 0,2 0 0,2 0 0,1 0 0,2 0 0,5 1 0,1-1 0,1 0-328,-1-3 0,0 0 0,3 0 0,6 2 0,3 2 0,-2-2 320,-4-1 1,0-2 0,1 2-106,9 2 1,2 1-1,-1 1 113,-34-5 0,5 1 491,28 1 1,2 0-479,-13-1 1,2 1-14,25 0 0,1 1 491,-17 3 1,1 0-1,16-3 1,1 2-194,-4 5 0,3 0 685,-16-11 0,3 5 0,12 0 0,21-4 0,-4 10 0,14-8 0,0 8-758,5-4-225,1 1 0,1 3 0,3-3 0,-8-1 0,8 4 0,-9-4 0,10 5 0,-4 0 0,4 0 0,2 0 0,-10 0 0,1 0 0,-7 0 0,-4 0 0,5-5 0,1 4 0,2-3 0,10 4 0,-5 0 0,6 0 0,0 0 0,-6 0 0,-1 0 0,-19 0 0,4 0 0,-20 0 0,5 0 0,1 0 0,1-6 0,15 5 0,6-4 0,9 5 0,5 0 0,-1 0 0,38 19 0,3 6 0,51 20 0,-40-16 0,-1-2 0,37 14 0,-35-14 0,-1 0 0,22 9 0,10 8 0,-10-8 0,-10-3 0,-10-13 0,-15-4 0,-2-5 0,-6 0 0,0-1 0,7 1 0,1 1 0,14-6 0,-6 5 0,34-3 0,-21 5 0,31 2 0,-26 4 0,7-3 0,-9 3 0,-8-7 0,-1 1 0,-15-7 0,-7 3 0,-8-8 0,-5 4 0,0-1 0,1-3 0,-1 7 0,0-3 0,0 0 0,0 3 0,-4-4 0,-36 1 0,-10-1 0,-45-4 0,-12-8-492,44 3 0,-3 0 324,-9 1 0,-2-1 168,-7-4 0,-2 1-492,-8 2 0,2 1 154,10-1 1,2 0 337,-4-2 0,4 0-366,14 2 1,3 2 365,-2-1 0,1 0 0,-42-9 0,30 12 0,21-4 983,18 6-811,12-5 811,2 4-267,5-3 140,0 4-856,-5 0 0,-2 0 0,-12-5 0,-9 4 0,-1-10 0,-13 10 0,13-5 0,-5 1 0,14 4 0,-6-5 0,13 6 0,-1 0 0,9 0 0,5 0 0,0 0 0,47 0 0,12 0 0,46 8 0,0 0-492,-43 1 0,2-1 234,12-3 1,3-1 257,0 5 0,2-2 0,16-5 0,2-2-492,-6 5 0,0-1 0,6-4 0,2 0 420,5 0 0,3 0-256,-29 0 0,2 0 0,0 0 0,5 0 0,1 0 0,1 0 0,9 0 0,2 0 0,0 0 0,0 0 0,1 0 0,0 0 0,3-1 0,1 1 0,6 1 190,-22 0 0,5 2 0,2 0 0,1 1 0,-3-1-59,-3 0 0,-2-1 1,0 1-1,2 1 0,4 1 33,1 2 0,5 2 0,1 2 0,1 0 0,1 0 0,-3 0 0,-2-1 0,-1 1 0,0-1 0,0 2 0,0-1 0,1 2 0,3 2 0,0 0 0,0 2 0,1 0 0,2 0 0,0-1 23,-6-2 1,2 1-1,1-1 1,0 0-1,1 1 1,-2 0-1,-1 0 0,-3 1 1,-1 0-1,0 1 1,0 0-1,-1-1 1,-2 0-1,-1-1-23,5 0 0,-2 0 0,-2-2 0,1 1 0,-1-1 0,2 1 118,2 1 0,3 1 0,-1 0 1,0 0-1,-3-1 0,-3-2 46,14 2 0,-5-1 0,-1-2 0,5 1 0,-4-1 0,3 1 0,2-1 0,-1 0 0,-5-1 181,4 0 1,-2 0-1,-3-1 1,-4 0-182,10 3 0,-5 0 0,-3-3 327,-11-4 1,-2-2 0,-5-1-22,1 2 1,-3-2 184,3-3 1,-4 0-1,-15 0 1,-4 0 491,15 0 0,-27 0 0,-10 0 0,-11 0 0,-61 0 0,-19-8-492,0 0 1,-7-3-1,-4-6 1,-2-5-1,-6-2 1,-2-2-1,-5 0 1,-2 0-452,1-4 1,0 2-41,-2 6 0,4 1 0,23 2 0,-2 0 0,1 4 0,-4 2 0,8 1 0,-31-6 0,26 5 0,-9-2 0,5 1 0,10 0 0,1 0 0,-22-1 0,-1-1-492,16-1 0,2 0 181,-3 3 0,3 0-245,-27-18 556,28 14 0,2 1 0,-6-5 0,-26-8 0,38 14 0,5-3 983,22 7-40,3 1 40,11 5-227,1-2-74,-6-4-682,-3-5 0,-11-7 0,-9-1 0,6 0 0,1 1 0,3 6 0,17 3 0,-4 5 0,11 1 0,1 4 0,31 1 0,13 4 0,33 0 0,-4 0 0,17 7 0,-14 1 0,8 6 0,-13 0 0,-17-6 0,-8 2 0,-10-9 0,-11 4 0,-2-5 0,-8 4 0,-54 12 0,-8-8 0,0 0 0,-4-2 0,-20-6 0,-13 0 0,29 0 0,-1 0 0,11 0 0,17 0 0,15 0 0,7 0 0,14 0 0,21-6 0,32-2 0,37-8 0,-36 4 0,4 0-492,10 1 0,1 1 259,1-3 1,0 0 232,-6 8 0,0 0 0,10-4 0,-1 1 0,-15 3 0,0 0-287,4 0 1,1 0 286,-7-3 0,-3 1 0,34 5 0,-11-11 0,-13 11 0,-17-9 0,6 4 983,-5 0-560,7 1 193,9 0-616,-7 4 0,16-5 0,4 7 0,0 0 0,9 0 0,-11 0 0,0 0 0,0 0 0,-8 0 0,-3 0 0,-24 0 0,-2 0 0,-15 0 0,-6 0 0,0 0 0,-6 0 0,-40 0 0,-17 0 0,-4 0 0,-10 0-492,-29 0 0,-8 0 164,29 0 0,0 0 0,-2 0 0,-2 0 0,-1 0 0,-1 0 281,-11 0 1,-1 0 0,3 0 46,12 0 0,3 0 0,1 0 0,1 0 0,2 0 0,-1 0-328,-3 0 0,1 0 0,3 0-61,-7 0 1,2 0-39,-7 0 0,1 0 427,11 0 0,5 0-12,-34 0 12,30 0 983,11 0 0,17 0 0,10 0 0,11 0 0,53 0-197,4 0-786,11 0 0,6 0 0,-3 0 0,3 0-492,16 0 0,4 0 158,0 0 1,-2 0 333,-11 0 0,0 0-344,8 0 0,-4 0 344,13 0 0,-28 0 0,-1 0 0,12 0 0,-11 0 0,-22 0 0,-6 0 983,-16 0-359,4 0 125,-5 0-749,0 0 0,5 0 0,16 0 0,18 0 0,38 0 0,-11 0 0,8 0-492,13 0 0,3 0 164,-31 0 0,0 0 0,4 0 0,12 0 0,5 0 0,-3 0 0,-9 0 0,-1 0 0,1 0 0,9 0 0,2 0 0,-4 0 0,-12 0 0,-3 0 0,-1 0-164,29 1 0,-4-2 0,-21-3 0,-2 0 24,6 4 0,0-2 468,-13-5 0,-3-2 983,37 1-180,-30-1 180,-15-3 0,-22 11 0,-3-9 0,-11 9 0,3-4 0,-8 5 0,3 0-842,-5 0-141,0 0 0,0 0 0,-35 0 0,-1 0 0,-53 0 0,3 0 0,23 0 0,0 0 0,-26 0 0,28 0 0,1 0 0,-26 0 0,0 0 0,12 0 0,21 0 0,20 0 0,-2 0 0,16 0 0,54-6 0,-2 5 0,53-5 0,-22 6-367,-20 0 0,2 0 367,37 0 0,-33 0 0,2 0 0,-6 0 0,-2 0 0,27 0 0,-29 0 0,1 0 0,25 0-154,9 0 154,-12 6 0,-12 1 0,-8 0 0,-9 5 0,-8-11 728,-10 9-728,-11-9 160,-2 4-160,-5-5 0,1 0 0,-57 11 0,5-1 0,-12 4 0,-6 1-492,4-5 0,-2-2 323,-10 2 0,-2-2 169,12-3 0,0-2 0,-8-2 0,3-2-350,-26 1 350,-9 0 0,23 0 0,21 0 0,17 0 0,15 0 0,7 0 983,6-4-669,4-1 61,-3-9-375,6 4 0,-2-10 0,0 9 0,3-3 0,-4-1 0,5 5 0,-4-5 0,3 6 0,-3 0 0,4-5 0,0 3 0,0-8 0,0 8 0,0-15 0,5 8 0,5-9 0,7 6 0,5-7 0,-1 5 0,8-5 0,-7 6 0,12-1 0,-5 5 0,24-7 0,-6 11 0,15-1 0,0 3 0,13 10 0,1-4 0,-2 6 0,-12 0 0,-16 0 0,-3 0 0,-14 0 0,-7 0 0,-7 0 0,-6 0 0,0 0 0,-39 0 0,10 0 0,-43-6 0,26 4 0,-15-4 0,-2 6 0,-1 0 0,-8 0 0,1 0 0,7 0 0,-7 0 0,16 0 0,9 5 0,9-4 0,7 8 0,6-8 0,0 8 0,6-8 0,4 7 0,-3 1 0,2 5 0,-5 13 0,0 2 0,-1 6 0,-6 9 0,-3 1 0,-22 20 0,4 0-369,7-28 1,-5-1 368,2 0 0,-5-2 0,-14 2 0,-6-2-492,-3 3 0,-4-1 0,-14 3 0,-3-1 0,-6-1 0,-3-2 164,27-13 0,-1-2 0,-1 0 148,-4-1 1,0-2 0,-1 0 179,1-2 0,0 0 0,0-2 0,0-1 0,-1-1 0,2 0 0,3-1 0,2 1 0,-1-2 0,-4-1 0,0-1 0,1-1 0,2 2 0,1-1 0,0-1 0,1-1 0,-1-1 0,0-1 0,-34 3 0,5-2-492,28-4 0,2 0 412,-13 0 1,2 0 79,24 0 0,2 0 135,-6 0 1,1 0-136,-39 0 983,38 0-371,5 0 371,23 0 0,6 0 0,9 0 0,9-4-785,67-4-198,35-6-492,-3 9 0,11 0 164,-26-1 0,2-1 0,-1 1 0,-6 1 0,0 1 0,4 1 277,19-1 1,5 0 0,-2-1-278,-11-2 0,-1 0 0,2 0 82,-8 3 0,2 1 0,1 0 0,0-1 0,-1-2 0,0-1 0,-1 0 0,1 1 0,1 2 0,1 0 0,-1 1 0,-5 0 229,3-2 0,-5 1 1,1 1-312,10 3 0,0 1 0,-8-2 15,-6-3 0,-5 0 25,9 3 0,-2 0 288,-14-4 0,-6 1 983,13 4 0,-8 0 0,-38 0 0,-3 0 0,-12 0 0,0 0 0,-77-17 0,-1 5-492,-4-5 1,-7-1-984,4 8 0,0-1 392,-2-7 1,2 0 99,5 8 0,1 0-486,3-3 0,2 0 486,9 4 0,1 1 0,0-1 0,0 1-59,-43-8 59,23 1 0,21 7 0,17 2 983,9 1-106,13 4 106,-12-4-895,3 5-19,-28 0-69,4 0 0,-14 0 0,9 0 0,-9 0 0,6 0 0,2 0 0,10 0 0,9 0 0,-1 0 0,-8-6 0,-1-1 0,-17 0 0,0-5 0,-2 4 0,-14 1 0,1-6 0,-10 11 0,13-11 0,3 11 0,23-4 0,2 2 0,18 2 0,13-2 0,0 4 0,6 0 0,61 0 0,12 0 0,-5 7 0,11 5 0,2 1-328,-2-1 0,1 2 0,5 1 82,1 2 0,6 2 0,2 2 0,2-1 0,7 0 0,1 1 0,3-1 0,1 0 49,-15-2 0,2-1 1,1 0-1,1 0 0,3 0 33,-6-1 0,2 0 0,1-1 0,1 1 0,1 0 0,0-1 0,5 2 0,1-1 0,0 1 0,0-1 0,-2 0 0,-3-1-33,2-1 0,-5-1 1,-1 0-1,1-1 0,4 1 33,-2 0 0,4 0 0,2 0 0,-1 1 0,-3-2 0,-4-1-82,12 1 0,-6-1 0,-1-1 0,4 1 49,-7-2 0,2 1 1,2-1-1,-1 0 0,-2 0 0,-4 0 0,-1 1 1,0-2-1,-2 0 0,-2-1-49,7-2 0,-2-1 0,-2-1 0,-5 0-82,6 2 0,-6-1 0,-1-1 13,-2-2 0,-1-1 1,-7-1 314,-3 1 0,-3 0 491,8 1 1,-1-2-1,-13-2 1,-5 0 491,23-5 0,-21-5 0,-22 1 0,-11 6 0,-12 2 0,0 4 0,-86 0 0,-6 0-941,0 0 0,-13 0-42,8 0 0,-7 0 0,0 0-328,4 0 0,1 0 0,-7 0 131,18 0 0,-4 0 1,-3 0-1,-1 0 0,3 0-49,-15 0 0,1 0 0,2 0 0,1 0 0,10 0 0,2 0 0,1 0 0,-2 0 0,-9 0 0,-3 1 0,4-1 0,9-1-246,-13-3 0,4 0 164,2 1 0,-7-1 0,9-1-164,4-4 0,4-2 887,-14 1 0,1 0-395,22 1 0,5 0 983,-32-7 0,24 1 0,19 2 0,12 0 0,14-3 0,1 4 0,12 1 0,2 3 0,9 2 0,1-3 0,19-5-892,43 0-91,25 3-492,-17 2 0,2 2 363,-11 5 1,0 2 128,15-4 0,0-1 0,-14 1 0,-2 0 0,6 4 0,-1-2-53,37-12 53,-24 12 0,-19-9 0,-19 9 0,-13-3 0,-9 5 983,-9-4-729,-43-14-254,-15-5 0,7 6 0,-4-1 0,-36-13 0,40 12 0,-2-1-356,-14-8 1,0 1 355,-24-9 0,25 10 0,2 1 0,-5 3 0,-1 0 0,11 2 0,17 8 0,14 6 0,9 1 0,9 1 768,45 3-768,25-3 0,-11 3 0,5 2-492,7-1 0,2 0 198,7 0 0,2 0-198,13 0 0,3 0 50,3 0 0,3 0 442,-23 0 0,2 0 0,-1 0 0,-6 0 0,-2 0 0,2 0 0,5 0 0,2 0 0,-1 0-328,1 0 0,0 0 0,-5 0-164,6 0 0,-1 0 413,-10 0 1,3 0-1,-9 0-332,34 0 411,-33 0 0,-2 0 0,14 0 983,-21 0-768,-23 0 768,-4 0-253,-17 0 253,-44 0 0,-27 0-679,-4 0 1,-9 0-797,-10-4 0,-3-2 164,22 2 0,-2 1 0,-2-2 314,-9-2 1,-1-1-1,3 1 14,-8 0 0,1 1-492,-14-3 0,4 0 274,34 4 0,4 0 60,-2 0 0,1-1 158,-39-8 0,38 12 0,11-9 983,24 10 0,8-4-621,87 5-362,-20 0 0,6 0-492,21 0 0,9 0 452,-11 3 1,5 0 0,-1 2-289,-6 2 0,-1 2 0,4 0 0,16-1 0,4 1 0,0 1 0,-2 1 0,1 2 0,0-2 242,1-2 1,1-1 0,-6-1 85,-23 0 0,-4 0 0,0 0-328,9 0 0,1 0 0,-8 1 111,-9 0 0,-3 1 108,13 0 1,-3 0 108,22 6 983,-25-7-22,-28-2 22,-13-6 0,-9 0 0,-13 0 0,-40 0 0,-30 0-622,15-3 1,-3-2-547,7-1 1,0-3 184,-9-3 0,1-2 0,8-2 0,-1-1 0,-9 0 0,-2-1 0,7 1 0,0 1 0,0 2 0,2 1 0,-33-16-111,2 12 111,20-4 0,2 7 0,16 2 0,-5-2 0,13 8 714,-6-6-714,9 6 115,-1-6-115,0 5 0,7-3 0,1 4 0,12 0 0,2-2 0,5 7 0,4-8 0,0 0 0,21 3 0,31-9 0,22 6 0,-10 1 0,3-1-492,-6 4 0,2 1 237,21-5 0,3 0 255,-6 8 0,3 0-328,-10-2 0,3 0 0,1 0 0,0 2 0,0 2 0,2-1 0,9 0 0,1 0 0,-1 0 296,-3 0 1,-1 0-1,-4 0 32,15 0 0,-3 0-492,9-1 0,-6 2 253,-32 2 1,-1 2-5,18-1 0,-3 2 243,18 9 983,-7 0-865,-39-2 865,-8-6 0,-15 2 0,-7-8 0,-10 7 0,-41-3-511,-7-1-472,-5-2 0,-6 0 0,-2 2 0,-1 0-492,-11-3 0,-2 0 263,-6 7 0,1 1 229,18-5 0,-2 0 0,-35 6 0,0 1 0,37-3 0,-1 0 0,-42 7 0,7-1 0,25-2 0,45 5 0,80-17 0,6 0 0,8 0-492,7 0 0,3 0 164,-16 0 0,2 0 0,2 0 0,8 0 0,1 0 0,0 0 0,-5-1 0,0 1 0,1 1 35,3 1 0,2 2 0,-2-1 293,-3 1 0,-1 0 0,-4 0-412,7 2 0,0 0 412,3 1 0,5 0 0,-12 0-683,17 1 683,6-1 0,0-1 0,-4 0 0,-36-2 0,1-1 0,-1-2 0,-2 0 983,33 6-300,-12-7 300,-20 5 0,-17-4 0,-9 4 0,-13-5 0,0 0 0,-55 0-797,-21 0-186,2 0 0,-7 0-492,-8 0 0,-4 0 0,-19 1 0,-6-2 164,31-1 0,-2-1 0,-1-2 0,-9-1 0,-1-2 0,0-1 0,0-2 0,-1-1 0,4-1 32,-17-4 0,3 1-196,-2 0 0,3 1 167,24 1 1,4 1 150,3 3 0,1 1 174,11-1 0,3 1 983,-15-3-210,27 10 210,14-7 0,9 8 0,59-3-939,10 3 1,11 2-537,24-1 0,10 0 398,-14 0 0,6 0 0,1 0-152,-15-1 0,2 1 0,-1 0 0,-1 1-82,10 1 0,-3 1 0,10 1 131,-7 1 0,10 1 1,4 1-1,-2 0 0,-6 1-49,-1 2 0,-5 0 0,-1 2 0,4-1 49,-7-2 0,3 0 1,2 1-1,-2-1 0,-1 0-49,13 1 0,-1 0 0,-3 0 0,-3 0-82,6 2 0,-5 0 0,3-1 82,-12-3 0,3-2 0,-1 1 0,-6 1-82,-2 3 0,-5 0 0,1 0 268,7-3 0,1-1 1,-8 0 59,-12 2 0,-3-1 491,18-2 1,-2 0 491,13 1 0,-30-7 0,-22 0 0,-21 0 0,0 4 0,-10 1 0,-29 10 0,-26-2 0,-43-1-492,27-7 1,-5-3-769,-12-1 1,-4-2 276,16 1 0,-2 0 0,-1 0 0,0 0 0,-1 0 0,4 0 0,-20 0 0,2 0-492,-7 0 0,4 0 189,33 0 0,1 0 86,-11 0 1,1 0 216,-30 0 0,31 0 0,15 0 983,28-4 0,3 3 0,23-3 0,77 4-835,-14 0 0,10 0-476,-2 0 0,8 0 0,4 0 82,-9 0 0,4-1 0,1 1 0,-4 1-82,8 1 0,-2 1 0,3 1 100,-7-1 1,4-1 0,1 1-1,-4 2 228,11 2 0,-3 1 0,-3 0 0,-13-4 0,-1 0 0,1 1-328,14 2 0,3 1 0,-9-2-164,-12-4 0,-4-2 0,21 5 0,-3 0 95,-27-5 1,-6 0 396,27 0 0,-39 0 983,-9 0 0,-13 0 0,-4 4 0,-40-3-492,-17 0 1,-12 1-1,-22-1 1,-9-2-820,9 2 0,-5 0 0,-5-3 82,9-5 0,-5-3 0,-1-1 0,5 1 28,-5 1 0,4 1 0,-5-3 218,-4-3 0,-6-3 0,-1-2 0,7 3 0,-2-1 0,4 1 0,2 2 0,4 0 0,1 2 0,0 0-328,-4 1 0,-2-1 0,9 1-164,4-3 0,4 0 25,-14 4 0,2-2 467,17-1 0,7 0 0,-19 4 0,33-3 983,19 11 0,15-7 0,68 7 0,14-3-656,-8 4 1,11 1 0,1-2-656,-3-2 0,0-1 0,4 0 264,-1 3 0,3 1 1,3-1-1,1 0-182,7-1 0,1-1 0,1 0 0,2 1 0,3 1 0,0 1 0,3 0 0,1 1 49,-10-1 0,3 0 1,1 0-1,-2 0 0,-4 0-49,1 0 0,-5 0 0,0 0 0,3 0 49,-5-2 0,5-1 1,-1 0-1,-4 1 0,-9 0-295,26 0 0,-4 1 164,-2-3 0,5-1 0,-9 2-164,-13 2 0,-5 2 983,15-1 1,-3 0-474,-27 0 0,-6 0 965,27 0 0,-39 0 0,-15 0 0,-7 0 0,-65 0 0,-14 0-492,-7 0 1,-8 0-1,-4 0 1,-5 0-395,18 0 0,-3 0 0,-1 0-97,-5 0 0,-1 0 0,2 0 0,-20 0 0,1 0-328,27 0 0,-1 0 0,5 0-102,-6-5 0,3 1 24,-9 4 1,4-2 405,15-6 0,4 1 0,-31 5 0,32-4 983,17 1 0,15 4 0,7-4 0,6 5 0,40 0-439,28 0-544,-6 0 0,10 0-328,6 3 0,8 1 0,-3 1-164,17 0 0,4 2 246,-25-2 0,6 0 0,2 2 0,-3 0-82,13 4 0,-2 1 0,3 0 0,8-3 0,3 0 0,0 0 82,-22 0 0,0 1 0,1 0 0,-2-2-7,23-2 1,0-3 0,-7 1 252,-22 0 0,-5 0 0,3-1-328,11-2 0,3-2 0,-9 1 107,-12 0 0,-3 0 79,13 0 0,-2 0 142,16 0 983,-32 0 0,-17 0 0,-15 0 0,-8 0 0,-93-17-522,19 6 0,-9-2-789,-6-4 0,-7-2 0,-4 0 0,-10 2 0,-4 0 0,2-1 253,10 0 0,2-2 1,-4 1 74,11 3 0,-3 0 0,0 1 0,3 0 0,-11-2 0,2 0 0,2 1 0,7 0 0,1-1 0,-1 2-328,-3 3 0,-1 1 0,8 1 103,7 1 1,4 0-4,-14-1 1,3 1 227,-13 0 0,29-3 0,24 11 983,19-4 0,6 1 0,95 3-585,-23-1 1,10 0-602,10 2 1,9 0 0,3 0 202,-21 0 0,2-1 0,2 1 0,3 1-197,1 3 0,2 1 1,4 1-1,0 1 0,1-1 0,5 1 0,1-1 1,1 1-1,2 1 0,2 0 33,-4 2 0,3 0 0,2 2 0,0-1 0,0 1 0,-1-1 0,-1-1 0,1 1 0,-1 0 0,0-1 0,-3 0 0,-3 0-33,1 0 0,-4-1 1,-1 0-1,-1 0 0,3 1 0,8 1 0,5 0 1,-1 1-1,-7-1 0,-11-2-131,-12 0 0,-9-2 0,5 1 82,14 4 0,9 1 0,-1 0 0,-13-2-246,0 0 0,-5 0 0,15 4 0,-2-1 983,-27-5 1,-6-1 491,8 5 0,-21-1 0,-29-2 0,-10 4 0,-56 0-492,-12-3 1,-12 0-165,12-3 1,-5-1 0,-3-1-83,1 1 1,-5 0 0,0-1 0,3-1-177,-12 0 1,3-1 0,-3 1-316,6 1 0,-4 1 0,-1-1 0,3-1-82,-11-3 0,2-2 0,-3 1 82,10 1 0,-4 2 0,1-1 0,2 0-17,-15-3 1,2 0 0,6 0 262,20 0 0,4 0 0,-3 0-328,-19 0 0,-3 0 0,12 0 82,28 0 1,0 0 245,-30-4 0,-13-3 0,14-3 0,31-2 0,4-2-166,-24-1 0,1-2 166,-18-20 0,33 15 983,-7 0 0,21-2 0,15 16 0,7-7 0,11 10 0,7-4 0,87 4 0,3-7-1311,-23 10 0,12 2 0,-2 0 259,-6-2 0,-1-2 0,7 2-177,9 1 0,8 1 0,3 1 0,-4-1 0,-10 0 0,-3 0 0,2 0 0,4 0 49,3 0 0,6 0 1,2 0-1,-3 0 0,-7 0-131,12 0 0,-6 0 0,4 0 177,0 0 1,5-1 0,-1 1 0,-5 1 150,3 2 0,-5 1 0,-2 0-328,-4-1 0,-2 0 0,1 1 34,6 2 0,-1 2 0,-9 1-51,-17 3 1,-3 1 344,18-3 0,-2 1 983,13 12-114,-30-10 114,-28-2 0,-19-2 0,-85 4 0,0-7-492,4-2 1,-6 0-81,7-4 0,3 0-411,15 0 0,-1 0 222,-20 0 1,1 0-223,-21 0 0,26 0 0,0 0 0,-23 0 0,3 0 0,32 0 0,10 0 0,20-5 0,3 4 983,16-6-587,1 1-396,56-3 0,6 5 0,10 3-492,23-2 0,10 1 164,-9 1 0,6 2 0,2-1 82,-22-1 0,1 1 0,1-1 0,2 3 0,11 2 0,2 1 0,2 2 0,0 2 49,-12 1 0,0 0 1,2 2-1,0 2 0,0 0 0,4 2 0,3 2 1,-1 1-1,-2 0 0,-3 1-49,6 3 0,-5 1 0,0 1 0,2-2 49,-9-3 0,4 1 1,0-2-1,-5 0 0,-9-1-295,26 9 0,-3 0 246,-24-9 0,7 1 0,-1-1 0,-8-3-246,15 2 0,-5-2 261,16 10 0,-3-1 231,-25-14 0,-7-1 983,26 14 0,-38-15 0,-13-2 0,-19-6 0,-2 0 0,-9 4 0,-37-3 0,-32 3-492,15-9 1,-6-5-1,-17-8 1,-5-4-446,-7-4 1,-2-2-47,-8-7 0,2 0 0,12 10 0,1 0 0,-9-4 0,3 1-492,26 9 0,1 1 315,-17-2 0,1 1-191,18 2 1,1 2 367,1 5 0,0 2-187,-32-8 187,-8 2 0,-3 12 491,42-5 1,-1-1-483,1 0 0,-1 0-9,-3-5 0,-1-1 0,4-3 0,1 0 0,5 1 0,0-1 491,1 2 1,3-1-396,-27-20 726,8 12-822,11-8 220,17 19-220,14-3 983,9 6-949,16 5 261,13 1-295,0 4 0,8 0 0,-14 0 0,0 0 0,0 0 0,-35-12 0,-21-5 0,-27-5 0,-20-9-578,8 7 578,-1-7 0,4 0 0,18 9 0,11 2 0,17 13 0,9-3 0,13 9 0,0-4 0,10 1 578,-6 3-578,-7-2 0,-2 3 0,-22 0 0,10 0 0,-11 5 0,7-4 0,7 9 0,1-9 0,12 4 0,-3 0 0,8-4 0,62 3 0,3 3 0,7-2 0,4 0-492,-10 3 0,1 1 377,10 0 1,3 0 114,-2-4 0,2 0 0,6 3 0,0 0 0,1-6 0,-3-2 0,-14 4 0,-2 1 0,8-1 0,-1-1 0,-13-2 0,-1 0-102,0 3 1,0 0 101,45-4 0,-31 0 0,-2 0 0,-16 0 0,5 0 983,-14 0-767,14 0 1,14 0-217,12 0 0,19 0-492,-42 0 0,0 0 467,2 0 0,-1 0 25,-5 0 0,0 0-172,3 0 1,-1 0 171,34 0 0,10 0 0,-18 0 0,-6 0 0,-27 0 0,-13 0 0,-6 0 0,-16 0 983,5 0-951,-6 0 330,-8 16-362,-3-8 0,-7 12 0,4-11 0,-3-3 0,3 5 0,-4-5 0,-5 7 0,-2-3 0,-12 6 0,6 1 0,-12 6 0,-3-5 0,-1 5 0,-6-4 0,1 0 0,5-2 0,-13-4 0,5 0 0,-7 0 0,-19 1 0,-5 1 0,-20-6 0,20-2 0,-4-7 0,16 0 0,1 0 0,9 0 0,18 0 0,10 0 0,6 0 0,5 0 0,9 0 0,44 0 0,9 0 0,25 0 0,0 0 0,15 0 0,-17 0 0,15 0 0,-31 0 0,-7 0 0,-9 5 0,-10-4 0,-11 8 0,-2-8 0,-9 7 0,-33 3 0,-13 2 0,-43-1 0,25-4 0,-6-1-492,-29 0 0,-5-1 0,5 0 0,-7 0 246,17 0 0,-9 1 0,-2-1 0,3-1 0,16-3 0,2-1 0,0-1 0,-5 1 49,-5 1 0,-5 1 1,-3 0-1,0 0 0,2-1 0,3-1 0,2-1 1,-1-1-1,0 1 0,-1 0 0,-4 0 0,-2 0 1,0 0-1,1 0 0,4 0-49,-4 0 0,5 0 0,-2 0 0,-6 0 82,4 0 0,-8 0 0,-3 0 0,0 0 0,3 0 0,8 0-82,-6 0 0,8 1 0,-1-1 0,-7-1 105,17-1 1,-5-1-1,-4-1 1,-2 0-1,1 0 1,2-1-1,3 0-56,-14-1 0,2 0 1,2 0-1,0-2 0,0 0 0,-2-3 0,0 0 1,0-2-1,-1 0 0,0 0 33,15 2 0,-1-1 0,0 0 0,-1-1 0,1 0 0,0-1 0,0 0 0,-1-1 0,1-1 0,0 1 0,0-1 0,1 0-33,-16-3 0,0 1 1,1-1-1,1 0 0,3 0 95,11 0 1,3 0-1,0-1 1,1 1 0,-2-1 101,-6 0 0,-1 1 0,0-1 0,1 1 0,4-1 86,-2-3 0,4 1 1,1-2-1,-3 1-86,-11-4 0,-3-1 0,0 1 0,2 0 0,8 3 0,0 0 0,3 2 0,6-1 327,-1 0 1,6 0 0,0 1-195,-4 0 0,1 1 1,7 1 357,9 1 1,3 1-1,-13-1 1,2 0-1,18 3 1,3 2 491,-20-2 0,15 2 0,28 4 0,2 9 0,17-7 0,37 7 0,10-2-492,10 2 1,7 2-295,-3-1 0,3 0-197,21 0 0,5 0 0,7 0 0,-1 0-492,-17-1 0,0 2 243,14 2 0,-3 2 249,-27-1 0,-2 2-280,12 2 0,-1 2 280,-15-2 0,-4 0 0,38 7 0,-31-1 983,-19-7 0,-13-2 0,-9-5 0,-5 4 0,0-3-540,-35 3-443,-20-4 0,-5 0 0,-7 0-492,-4 0 0,-3 0 209,-15 0 0,-4 0-209,-12 0 0,-8 0 164,9 0 0,-6 0 0,-2 0 82,22 0 0,0 0 0,-1 0 0,-4 0 49,4 0 0,-5 0 1,0 0-1,1 0 0,4 0-49,1 0 0,5 0 0,-1 0 0,-2 0 0,-15 0 0,-5 0 0,2 0 0,4 0-82,-5 0 0,5 0 0,-3 0 82,8 0 0,-4 1 0,1-1 0,7-1-82,0-1 0,6-1 0,-1 0 0,-9 3 0,-1 0 0,7-2-164,0-6 0,5 0 983,-4 7 1,3-1-88,13-6 1,5 1 578,-14 5 0,26-4 0,18 1 0,15 4 0,10-6 0,52 6 0,8-3-492,5 3 1,8 2-144,1-2 1,2 2-349,19 3 0,4 1-328,-24-1 0,3 0 0,1 1 0,4 2 0,1 0 0,1 1 0,4 0 0,1-1 0,-1 1 264,-3 2 0,-2 2 1,-2-2-429,14 1 0,-3 0 293,1 4 1,-4-1 198,-21-5 0,-2 0-395,7 4 0,0 0 395,-1-3 0,-1 0 0,-11 2 0,-2 0 0,0-3 0,0-1 0,6 1 0,0-1 0,-9 1 0,1-1 0,13-3 0,1 0 0,-9 3 0,-3-2 983,37-4-858,-38 2 0,-3 0-125,17 3 983,17-6 0,-28 11 0,-4-11 0,-22 5 0,-3-6-85,-11 4-609,-2-3-289,-5 3 0,-40-4 0,-17 0 0,0 0 0,-6 0-492,-12 0 0,-5 0 5,-12 0 0,-5 0 159,18 0 0,-3 0 0,-1 0 0,-4 0 0,-1 0 0,-1 0 0,-9 0 0,-3 0 0,2 0 0,2 0 0,2 0 0,2 0 0,15 0 0,3 0 0,0 0-164,-32 0 0,6 0 0,33 0 0,4 0 905,-8 0 1,2 0-414,-27 0 983,23 0 0,22 0 0,13 0 0,-12 0 0,4 0 0,-16 0 0,-8 0 0,-2 0-828,-10 6-155,-9-4 0,7 4 0,-8-6 0,20 0 0,2 0 0,23 0 0,3 0 0,16 0 0,4 0 0,9 0 0,53 0 0,2 0 0,4 3 0,6 2-492,-2 0 0,1 0 357,11 4 1,2 0-358,11 1 0,3 0 0,7-1 0,1 2 397,1 3 0,0 1 95,0 0 0,-3 1 0,-24-2 0,-2 1-335,2-2 0,-3 0 335,26 2 0,8 1 0,-13-1 0,-20-6 0,-10-3 983,-10-1-897,-15-3 897,-2 3 0,-6 0 0,-5-4-920,3 3-63,-3 1 0,0-4 0,-2 8 0,-5-8 0,0 3 0,0-4 0,-40 0 0,-17 0 0,-4 0 0,-9 0-492,-31 0 0,-6 0 164,28 0 0,-1 0 0,0 0 0,-3 0 0,-1 0 0,-2 0 292,-9 0 0,-1 0 1,1 0-293,9 0 0,2 0 0,-3 0 82,3 0 0,-4 0 0,-1 0 0,2 0-82,-16 0 0,1 0 0,0 0 138,16 0 0,-2 0 0,2 0 1,2 0 189,-9 0 0,4 0 0,3 0-492,-18-1 0,3 2 294,-4 3 0,7 1-161,-7-3 359,33 6 0,2-1 0,-13-5 983,20 4 0,17-6 0,15 0 0,7 0 0,10 4 0,49 9 0,22 1-492,-4 0 1,5 2-984,1-2 0,2 1 403,11 4 1,3 0 88,-1-3 0,2-1-492,5 4 0,2 0 0,-1-4 0,0 1 373,-6 4 0,-2-1-373,-19-4 0,2-1 168,28 5 0,-1 1 324,-29-6 0,0 0 0,27 5 0,1 2 0,-17-3 0,-2 1 0,-4-1 0,0 0 0,5 1 0,2 0 0,5 0 0,3 1 0,7 0 0,1 0 0,-1 0 0,2 1 0,-22-7 0,2 0 0,-5 0 0,1 4 0,-2 0 0,20 1 0,-3 1-318,-31-4 0,-3 0 318,7 2 0,-1-2 983,39 9-593,-38-5 593,-5-7 0,-28-2 0,-3-5 0,-12 2-8,0-7-975,-35-3 0,-11 1 0,-19-10 0,-8-2-492,13 7 0,-5-1 164,-18-8 0,-11-4 0,0-1 0,7 3 0,-1 0 0,-4 0 82,-1 1 0,-6-1 0,-1 1 0,0-2 0,0-1 0,0-1 0,0 0 0,3 2 0,10 4 0,2 2 0,0 0 0,-2-2 21,-7-4 1,-3-2-1,2 0 1,3 2 224,-8 0 0,3 3 0,3-2-328,5 1 0,2 0 0,0 1 0,-4-1 0,0 2 0,6 1-164,2 2 0,3 1 427,-13-5 1,1 1 64,16 5 0,2 0 0,-3-4 0,2 0 983,-25-5-720,24 5 0,3 1-263,3 4 491,-10-4 1,-3-1 491,-13 1-496,29 0 0,1-2-487,-35-9 983,25 7 0,-16-6 0,18 8 0,3 6-729,23-3-254,4 10 983,19-4-969,1 5 237,6 0-251,40 0 0,6 0 0,62 8 0,-44 4 0,3 3-492,16 4 0,3 3 7,0 5 0,0 3 485,13 4 0,-1 1 0,-12-6 0,0 1 0,6 4 0,-1-1 0,-12-5 0,-3-1-413,-14-5 0,-2-1 413,7-1 0,-1 1 0,34 18 0,-41-22 0,1 0 0,-3 3 0,-2 0 0,19 8 0,-11-2 0,-17-6 0,-10-4 983,-11-6-99,-2-1 29,-12-3-913,-23-2 0,-31-4 0,-37 0 0,36 0 0,-4 0-492,-16 0 0,-3 0 91,-1-4 0,-2-1 401,-18-1 0,-2 0 0,5-4 0,3-1 0,16 2 0,2 0 0,-7 4 0,4-1-297,23-1 1,2 0 296,-6 3 0,1 0 0,-30-12 0,32 8 0,17 2 0,15 2 0,7 3 983,6-3-237,4 0-96,1-4-650,12-3 0,17-3 0,22 9 0,27-8 0,-7 11 0,25-5 0,-15 7 0,19 0 0,-10 0-415,8 0 415,-19 0 0,0 0 0,-4 0 0,-7 0 0,9 0 0,-8 0 0,-3 0 0,-17 5 0,6 2 415,-20 0-415,4 3 0,-14-9 0,-5 4 0,-2-1 0,-5-3 0,-69 3 0,-6-27 0,-4 9 0,-6-3-492,0-10 0,0-3 0,-7 1 0,-3-1 393,-5-1 0,0 2 99,19 8 0,0 1-492,-8-4 0,2 2 280,20 8 0,3 2 29,-2-2 1,1 1 182,-39-11 0,38 16 0,11-4 983,24 11-10,8-4 10,59 5-425,6 0-558,9 0 0,8 0-492,-6 0 0,2 0 216,17 0 1,3 0 275,6 0 0,2 0-328,-26 3 0,1 0 0,1 1 0,8 0 0,2 0 0,0 1 9,-5 2 1,0 0-1,1 0 319,9-2 0,1-1 0,-2 0 0,-7 2 0,-2 1 0,-1-1 0,1-2 0,-1-1 0,1 1 0,-2 3 0,0 0 0,-1 1-328,-3-1 0,-1 0 0,2 0 0,3 0 0,1 0 0,1 0 269,-1 1 0,0-1 0,0 0 59,-5 0 0,0-1 0,0 2 0,5 2 0,1 1 0,-6-1-492,3 0 0,-2 0 473,19 8 0,-3 2 747,7 4-728,-30-10 0,-2 0 0,18 7 983,-13-7 0,-20-1 0,-21-3 0,-2-4 0,-12 3 0,1-8-433,-88 3-550,25-4 0,-6 0-492,-24 0 0,-7 0 182,11 0 0,-4 0 0,1 0-18,6 0 0,1 0 0,-3 0 0,-17 0 0,-4 0 0,0 0 0,1-3 0,1-1 0,-2 0 82,22 1 0,-2-1 0,0 1 0,2-2-82,-18-2 0,1-1 0,3-1 0,16 2 0,2 0 0,1 0 0,1 3 0,2 1 0,5-2 182,4-3 1,3 1 145,-12 6 0,0 0 0,13-3 0,4 0 983,-25 4 0,13 0 0,20 0 0,20 0 0,-2 0 0,15 0 0,-3 0 0,1 0 0,3 0 0,-9 0-828,4 0-155,-6 0 0,0 0 0,5 0 0,1 0 0,6 0 0,0 0 0,-1 0 0,65 0 0,-12 0 0,15 0 0,6 0-400,-14 0 0,1 0 400,8 0 0,4 0-492,3 0 0,2 0 197,7 0 1,2 0 294,6 0 0,2 0-492,11 0 0,5 0 164,-13 3 0,5 2 0,0-1 0,1 1 0,1 0 0,4 0 82,-8-1 0,6-1 0,-1 0 0,-4 2-82,6 2 0,-5 0 0,3 0 82,-12-3 0,4-1 0,-1 0 0,-3 1-82,11 3 0,-2 1 0,1 1 82,-16-3 0,2 1 0,0-1 0,-1 0-82,22-1 0,-2-1 0,-5 1 0,-25 1 0,-3 1 0,0-2 180,9-4 0,1-1 1,-8 1 638,-6 2 1,-3 1-1,25 0 1,-4-1 491,11-1 0,-7 6 0,-38-8 0,-10 0 0,-8 5 0,-12-4 0,-2 4 0,-83-5 0,0-16-492,-4 7 1,-8-3-984,6-5 0,-2-3 339,-7-1 1,0 2 152,13 8 0,-2 0 0,5-5 0,-4-2 0,8 3 0,12 8 0,1 0-492,-41-13 0,3 0-92,-2 5 584,31 6 0,1 1 0,-28-7-404,-1 0 404,15 0 0,10 7 0,1-4 0,8 4 983,15 1-48,-3-4 48,20 9-256,-1-3-234,9 5-493,9-4 0,-3-1 0,30-9 0,3 2 0,29 0 0,8 0 0,24 2-492,-37 2 0,2 0 453,9 3 1,2 0 38,5 1 0,1 1 0,-6 2 0,1 2 0,11-1 0,-1 0 0,-10 0 0,-1 0 0,12 0 0,0 0 0,-12 0 0,1 0 0,11 0 0,-1 0 0,-10 0 0,0 0 0,12 0 0,-3 0 0,23 0 0,-31 3 0,-1 1 0,6 5 0,26 7 0,-38-3 0,-5 0 0,-23-2 0,-7 0 0,-7-2 983,-6 0-905,-4 1-78,-1-1 0,-20 1 0,-31 2 0,-34 11 0,22-13 0,-5-1-492,-11 5 0,-2-1 0,-5-3 0,-4-1 164,16-2 0,-2 1 0,0-1 0,-1 0 0,0 1 0,-3-2 0,-12-1 0,-4-1 0,1 0 0,5 0 0,1 0 0,-1-2 0,-6-1 0,-1-1 0,7-1-129,-3 1 0,4 0 34,-12 0 1,7 0 422,-3 0 491,37 0 1,2 0-303,-13 0 794,15 0 0,28 0 0,3 0 0,98-8-492,-25 6 1,9 2-820,15-3 0,12 0 0,4 0 82,-12 3 0,3 0 0,5 0 0,7 0 105,-12 0 1,6 0-1,5 0 1,3 0-1,-1 0 1,-1 0-1,-5 0-23,-3 0 0,-3 0 0,-2 0 0,1 0 0,3 0 0,6 0 54,-10 0 1,5 0 0,4 0 0,1 0-1,2 0 1,-1 0 0,-1 0 0,-3 0-1,-4 0-54,19 0 0,-4 0 0,-3 0 0,-1 0 0,-1 0 0,0 0 0,-6 0 0,-2 0 0,0 0 0,0-1 0,0 2 0,2-1 0,10 2 0,4 0 0,2 0 0,-4 1 0,-6-1 0,-11 1-164,8 1 0,-13-1 0,7 2 82,7 1 0,9 1 0,-2 0 0,-11 0-246,12 4 0,-6-1 208,-25-6 1,1 0-1,-4 1 775,8 4 1,-8-2 491,11-5 0,-32 4 0,-24-2 0,-7-3 0,-10 7 0,-1 1 0,-37-3 0,-29 9-492,3-8 1,-9-3-352,-1 0 1,-8-1 0,-1 0-141,-8 1 0,-2-1 0,-5-1-246,3-1 0,-4-1 0,-3 0 0,0-1 49,16 1 0,-2 0 1,0 0-1,1 0 0,1 0-49,-9 0 0,3 0 0,-1 0 0,-4 0 49,4 0 0,-4 0 1,-2 0-1,1 0 0,5 0-49,-3 1 0,3-1 0,1 0 0,-4-1 167,7 0 1,-2-1 0,-2 0-1,1-1 1,2-1-168,-13-1 0,2-2 0,1 0 0,2 0 0,6 1 0,2-1 0,2 0 0,1-2-82,-20-5 0,2-3 0,7 2-164,-4 4 0,3 0 734,25 1 0,-1-1 0,8 1-242,7-3 0,3 1 491,-23 2 1,1 0 491,-18-14 0,9 15 0,37-2 0,9 9 0,15-7 0,11 4 0,63 0 0,38 2-492,-9 2 1,9 2-359,-21-1 1,2 0-1,1 0-133,4 0 0,2 0 0,5 0-246,6 0 0,6 0 0,3 0 0,-2 0 0,-5 0 0,0 0 0,-1 0 0,1 0 0,4 0 0,0 0 0,1 0 0,-1 0 0,3 0 0,0 0 0,-2 1 0,-4-2-82,6-2 0,-5-2 0,4 1 82,-10 1 0,3 0 0,1-1 0,-3 0-82,15-4 0,-3 0 0,-5-1 0,-18 2 0,-5-1 0,-1 2 0,-2 1 0,-2 1 0,2 1 0,1 0 0,2 0 0,-2 2-79,21 0 0,3 2 407,-13-1 0,4 0 0,-5 0 0,6 0 0,-4 0 0,2-1 0,0 2 0,8 2 0,-5 3 491,-31-1 1,-1 4-1,17 6 1,-3 5 491,0 10 0,17 3 0,-31-8 0,-19-12 0,-13 8 0,-12-10 0,-7 3 0,-4 1 0,-23-3 0,-26 6 0,-1-5-908,0-1 0,-1 0-75,-12 3-492,1-2 0,-5 0 392,8-4 0,2-1 100,4-3 0,-2 0 0,-29 0 0,-1-2 0,34-2 0,0-2 0,-31 1 0,0 0 0,31 0 0,2 0-184,-4 0 1,1 0 183,-35 0 0,-9 0 0,10-6 0,2-2 0,11-7 0,0-6 0,9 5 0,-6-11 0,14 6 0,2-1 0,10 4 0,20 7 983,-2 0-805,19 2 212,-2-1-390,18 0 0,48-2 0,33-3-492,-13 0 0,13 0 164,-2 6 0,8 0 0,1 1 82,-21 2 0,0 0 0,3 1 0,3 0 49,3 1 0,3 1 1,3 1-1,1 0 0,-1 0 0,0 1 0,0 1 1,1 1-1,0-1 0,2 0 33,-11 0 0,2 0 0,0 0 0,0 0 0,1 0 0,0 0 0,4 0 0,0 0 0,2 0 0,-2 0 0,-2 0 0,-4 0-82,18 0 0,-6 0 0,0 0 0,3 0 49,-4 0 0,6 0 1,-1-1-1,-5 1 0,-11 1-131,-7 2 0,-10 0 0,5 0 82,11-1 0,8 0 0,-1 1 0,-11 2-246,12 9 0,-6 1 0,10-4 0,-3 0 209,-25 2 1,-7 1 1265,18 0 0,-25-1 0,-30-2 0,-2-5 0,-16 2 0,-51-7-492,-4 1 1,-9 0-1,-14-2 1,-9 0-165,-9 0 1,-9 0 0,5 0-1,27 0 1,3 0 0,-6 0-574,-9 0 0,-7 0 0,-2 1 0,6-2-82,-3-2 0,5-1 0,0 0 0,2 1 0,1-1 0,-1 0 0,-8-3 0,-2-2 0,8 2-164,5 2 0,3 0 0,-27-5 0,4 1 364,35 8 0,5 0 619,1-7 1,3 1 491,-13 5 0,17-4 0,13 6 0,14 0 0,0 0 0,-7 0 0,6 0 0,-13 0-143,13 0-840,-6 0 0,12 0 0,2 0 0,5 0 0,-1 0 0,61 16 0,-8 1 0,18 0 0,9 1-492,-13-1 0,2 0 0,28 7 0,6 2 0,-2 0 0,5 1 164,-15-5 0,4 2 0,-1-2 0,-4-2 0,0-1 0,1-1 0,10 3 0,1-1 0,-4-2-164,11-1 0,-3-1 164,-26-3 0,1 2 0,-5-3-164,0-2 0,-3 0 793,4 3 0,-3 0-301,23 2 0,-28-2 983,-22-6 0,-15-1 0,-7-6 0,-10 4 0,-48-3 0,-23 3-492,-14-4 1,-11 0-984,-3 0 0,-6 0 164,13 0 0,-5 0 0,2 0 193,14 0 1,2 0-1,-2 0 135,-18 0 0,-3 0 0,7 0-492,-1 0 0,2 0 164,8 0 0,-3 0 0,6 0 172,-3 0 1,4 0-337,-15 0 0,4 0 423,23 0 0,3 0-48,0 0 0,4 0 117,-20-6 983,6-2 0,27-4 0,1-1 0,8 6 0,7-3 0,1 9 0,7-8-484,5 8-499,6-8 0,68 8 0,-7-1 0,9 1-492,34 0 0,11 2 164,-18-1 0,4 0 0,4 0 82,-13 0 0,2 0 0,2 0 0,3 0 49,-10 0 0,1 0 1,3 0-1,0 0 0,2 0 0,9-2 0,1-1 1,2-1-1,1 1 0,-1 1 33,-12 1 0,1 0 0,0 1 0,0 0 0,-1-1 0,-2 0-33,4-1 0,-2-1 1,0 0-1,-1 0 0,2 0 0,6 1 0,2-1 1,0 1-1,-2-1 0,-4 0-49,3 0 0,-3-1 0,-3 0 0,-1 0-82,13-1 0,-2 0 0,0-1 0,1-1 0,1-1 0,-11 2-164,-11 0 0,-5 1 55,15-1 0,-3 0 437,-28 2 0,-4 0 983,26-2 0,-39 5 0,-15-4 0,-8 5 0,-5 0 0,-62 7 0,-25 3-492,5-1 1,-10 0-165,18-2 1,-2 0 0,-1 0-78,0 0 1,-1 0-1,1 0-250,-27 3 0,-1 0-328,27-3 0,-1 0 0,3 0-164,-6 2 0,1 1 0,-18 0 0,0 0 278,15-1 1,-1 1 213,-13 0 0,-1 0 0,11-1 0,0 1 0,-12 0 0,2 0 0,12-5 0,3 0 0,10 0 0,1-2-295,-3-2 0,1-2 295,-35 1 0,3 0 983,22 0 0,21 0 0,22 0 0,11 0-445,100 0-538,18 0-328,-35 0 0,7 0 0,1 0 299,-4 0 1,1 0 0,1 0 28,8 0 0,1 0 0,2 0-328,5 0 0,1 0 0,1 0 0,5 0 0,1 0 0,0 0 48,-5 1 1,-2-1-1,2-1-48,4-1 0,0-2 0,-7 0-85,-4 0 0,-3-1-76,18 0 1,-3-2 488,-33 0 0,-2-1 0,12 3 0,0 0 491,-1 0 1,-1 0-376,-11 0 1,-2 2-117,1 3 0,-2 0 983,43 0 0,-10 0 0,-2 0-949,-20 0 949,-10 0 0,-11 0 0,-13 0-103,-8 0 103,-8 0-967,-5 0 203,0 0-219,-51 7 0,-9 1 0,-2 0 0,-6 0-492,4 1 0,-1-1 382,-10 1 1,-3 0 109,-2 1 0,0-2 0,-5-2 0,0-2 0,-10 1 0,2-2 0,26-2 0,1-2 0,-23 1 0,5 0 0,-3 0 0,24 0 0,0 0 0,-10 0 0,16 0 0,13 0 0,19 0 0,6-4 0,5-1 0,69-13 0,19 3-454,-13 3 0,7 1 454,11 0 0,4 1-328,-27 4 0,1-1 0,6-1 82,8-1 0,7-2 0,1 1 0,-5 1-82,0 3 0,-4 2 0,6-2 82,6-3 0,9-2 0,-1 1 0,-7 1 134,-5 4 0,-6 1 0,0 0 112,-2-1 0,0 1 0,-1-2-328,-1-1 0,0 0 0,-7 1 123,-4 5 0,-3 0 27,7-3 0,-3-1 178,30 5 983,-30 0-547,-21 0 547,-24 0 0,-19-4 0,-56 3 0,-22-10-492,10 2 1,-5-1-713,-5 0 0,-2-1 221,-14-3 0,-1-1 0,-2 5 0,2 0 0,13 0 0,-1 1 0,5 5 0,-3 1 0,9-1 0,14-3 0,2 0-492,-44 7 0,1-1 393,44-6 1,4-1-82,-8 7 0,1 0 180,-43-13 0,15 6 0,9-7 0,-21-9 0,16 1 0,22 6 0,-2 0-492,9 0 0,-1 1 492,-14-2 0,-5 0 136,-5-5 1,-1-1-137,-2 4 0,1 0 0,11 0 0,2 2 280,4 4 1,2 3-281,-28-5 357,9 1-357,12 1 983,22 2-908,19 5 908,3 2-103,11 5-226,2 0-654,42-4 0,-12 3 0,37-2 0,-30 7 0,5 3 0,-12 3 0,12 2 0,-11-1 0,-1-1 0,-8 0 0,-5-1 0,1 0 0,-5 0 0,-1 0 0,-4 0 0,0 1 0,-10-1 0,-16 2 0,-5 1 0,-29 1 0,12 0 0,-23 8 0,16-6 0,-16 6 0,6-7 0,-8 1 0,-1-1 0,10-5 0,2-3 0,16-1 0,3-3 0,14 3 0,6-5 0,9 0 0,5 0 0,40 0 0,17 0 0,-1 0 0,7 0-492,6 0 0,3 0 272,11 0 1,4 0-273,11 0 0,5 0 164,-19 0 0,3 0 0,4 0 82,-5 0 0,5 0 0,0 0 0,-3 0-82,6-1 0,-3 1 0,5 1 82,-3 1 0,6 0 0,-2 1 0,-10 1-156,6 1 1,-5 0 73,-9-1 0,4 0 0,-7 1 245,-2 3 1,-5-1 82,3-2 0,-2-1 0,37 12 910,-32-2-910,-20-6 983,-24 1 0,-7-8 0,-65 4 0,-27-5-492,6 0 1,-11 0-820,2 0 0,-8 0 0,0 0 0,-1 0 0,0 0 0,-6 0 328,4 0 0,-6 0 0,0 0 0,6 0 0,-3 0 0,5 0 0,0 0 0,-3 0 0,0 0 0,5 0-492,-14 0 0,5 0 26,2 0 1,2 0 465,5-4 0,4 0-242,11 4 1,6-2 241,-22-12 0,23 13 0,33-5 983,11 6 0,16-4 0,61 3-157,40-3-903,-20 7 1,8 3 76,13-1 0,3 2-328,-29-1 0,1 1 0,2 1 0,9 3 0,3 1 0,-1-1 67,2-2 1,0-1-1,-3 1-67,-12 2 0,-1 0 0,-1-1 24,0-5 1,0-1 0,-4-1-154,6 1 0,-2 0 457,7-4 0,-2 0 491,-17 0 1,-3 0 46,31 0 445,-32 0 0,-17 0 0,-3 0 0,-12 0 0,6-5 0,-6-12 0,6-2-613,22-29-370,-16 21 0,30-30 0,-22 22 0,8-14 0,6 5 0,-5 2 0,-3 7 0,6 1 0,0 1 0,1 10 0,16-5 0,-6 21 0,-1-6 0,7 12 0,-16-5 0,-1 6 0,-17 0 0,-9 0 0,-7 0 0,-6 0 0,0 9 0,-9 3 0,-2 23 0,-4 4 0,0 14 0,0 9 0,0 12 0,0 2 0,0 8 0,0-11 0,0-9 0,0-10 0,-5-10 0,4-15 0,-9-7 0,9-7 0,-3-6 0,4 0 0,0 0 0,0 0 0,-5 5 0,4-3 0,-8 8 0,7-8 0,-2 8 0,0-4 0,3 0 0,-3-54 0,4-2 0,-8-58 0,7 1-492,-7 44 0,1-2 272,5-12 0,2 1 220,-4 14 0,0 2-134,0-9 1,1 2 133,1-18 0,-5 2 0,7 19 0,0 12 0,0 19 983,0 3-563,8 15-132,18 2-288,20 4 0,29 0 0,11 22-375,-37-6 0,2 4 375,6 8 0,2 4 0,7 8 0,1 4 0,4 0 0,1 1-492,2 4 0,-2 0 113,-15-6 0,-1 0-113,8 3 0,-2-1 0,-13-6 0,-1 0 424,5 1 1,0 0-108,-6-2 0,-3-2 175,18 18 591,-12-12-591,-21-13 983,-13-8-404,-1-5 404,-10-2 0,-1-5-157,-4 0-826,-13-4 0,-23-1 0,-9-4 0,-36 0 0,4 0 0,0-12-287,18 0 1,2-4 286,-7-14 0,9 3 0,1-2 0,-5-10 0,-1-12 0,12 9 0,15 4 0,8 7 0,9 3 0,5 7 573,5 5-573,2 2 0,0 9 0,-4 1 0,-2 4 0,-8 0 0,7 0 0,-8 5 0,-4 1 0,1 0 0,-6 0 0,9-6 0,-46 0 0,-10 0 0,16 0 0,-4 0-334,7 0 1,1 0 333,1 0 0,0 0 0,-32 0-231,3 0 231,9 0 0,-21 0 0,6 0 0,-8 6 0,3 3 0,27 5 0,-14 1 0,33-7 0,-12-2 0,23-6 0,-7 0 659,15 0-659,7 0 239,7 0-239,6 0 0,47 14 0,11-3 0,47 12 0,0-7-492,-36-8 0,1 1 330,-5 3 1,1 1 161,18 1 0,-2 1 0,21 10-356,-29-7 0,-3-2 356,8 0 0,16 7 0,-24-9 0,-16-1 0,-10-1 983,-13-6-708,-9 3 486,-5-8-761,0 3 0,-4 7 0,-1-5 0,-4 10 0,0-7 0,0 6 0,0 1 0,-4-1 0,-6 5 0,-13-9 0,-6 5 0,-14-3 0,-3-1 0,-16-4 0,-2-2 0,-1-6 0,-6 0 0,16 0 0,0 0 0,12 0 0,7 0 0,7 0 0,1 0 0,7 0 0,5 0 0,2 0 0,5 0 0,52-11 0,-3 9 0,13-7 0,5-1-793,31 1 793,-25 5 0,3-1 0,-9-3 0,-2 1 0,1 6 0,-1 0 0,3-7 0,-1 0 0,31 6 0,-35-2 0,-1 0 0,33 4 0,-11 0 0,-21 0 0,-17 0 0,-10 0 0,-11 0 0,-1 0 793,-6 0-793,0 0 0,-1 0 0,5 0 0,-3 0 0,8 5 0,-3 1 0,1 4 0,4 0 0,-10-1 0,4 1 0,-4-5 0,-1 3 0,0-7 0,-4 7 0,-1 1 0,-4 0 0,0 4 0,-9 1 0,-10 3 0,-27 15 0,-10 3 0,-9 1 0,-16 8 0,14-14-274,20-11 0,0 1 274,-29 16 0,2-11 0,11 2 0,18-15 0,1 1 0,15-2 0,7-1 0,7 0 548,6-5-548,4-20 0,1-6 0,4-12 0,0-1 0,0 11 0,0 1 0,0 2 0,0 10 0,0-4 0,8 9 0,-2 1 0,7 4 0,8 0 0,-4 0 0,18 17 0,14 16 0,-11 16 0,20 11 0,-21-4 0,0 9 0,5 2 0,-18-3 0,9-2 0,-19-16 0,4-3 0,-6-7 0,-1-7 0,0-7 0,-5-8 0,-2-5 0,-4 1 0,13-33 0,-5 4 0,12-36 0,-8 17 0,1-6 0,-1 1 0,-5 12 0,4-11 0,-10 19 0,5 1 0,-6 7 0,0 6 0,0 0 0,0 43 0,0-13 0,-6 38 0,0-30 0,0-2 0,-4-6 0,9 0 0,-4-5 0,5-2 0,0-5 0,0 0 0,-4 3 0,3-2 0,-3 3 0,4-4 0,-4 5 0,2-3 0,-2 3 0,-1 0 0,4 2 0,-9 11 0,3 3 0,-10 5 0,3 9 0,-3-7 0,-1 7 0,4-9 0,-2-6 0,5-6 0,1-9 0,1-5 0,4 0 0,-3-4 0,-7-1 0,-16-4 0,-12 0 0,-29-14 0,-5-4-492,24 2 0,-2-1 460,0 0 1,-1 0 31,-10-1 0,-3 0-492,1-5 0,-2 1 133,-5 2 0,0 0 359,-1-7 0,1 0 0,-2 2 0,3 1 0,15 6 0,2-2-492,-7-5 0,-1 0 372,1 6 0,0-1 120,-1-7 0,2 1 0,7 6 0,1 2-244,-3-3 1,4 1 243,-8-8 863,-33 1-863,39-5 983,-5 17-345,30-2 345,1 6-594,16 5 215,8-2-604,62 7 0,26-3-492,-13 4 0,6 0 137,0 0 0,0 0 355,7 0 0,1 0-492,8 0 0,1 0 0,1 4 0,0 1 322,1 0 1,-5 1-320,-22 2 1,-4 2 488,3-2 0,-2 1-142,24 7 142,1-1 0,-25-1 983,-27-2-581,-9-6 581,-13-1 0,0-5 0,-66-20-385,18 4-598,-12-4 0,-5-3 0,4-2 0,2 0 0,-27-15 0,17 15 0,1 0 0,-14-10 0,-8 4 188,21 3-188,10 4 0,20 16 0,-2-7 0,16 14 0,-5-4 0,6 1 0,5 0 0,0-9 0,8 4 0,12-5 0,8 4 0,12-2 0,-1 0 0,9-1 0,1 6 0,0-4 0,-1 4 0,-15-4 0,5 5 0,-17 1 0,4 5 0,-12 0 0,0 0 0,-31-24 0,-24 11 0,-35-26 0,-16 21-760,11-5 760,-7 7 0,7 8 0,-1 1-228,4 7 228,10 0 0,8 0 0,-6 0 0,23 0 0,-12 0 0,22 0 751,1 0-751,3 0 237,17 0-237,-4 0 0,12 0 0,-1 0 0,48 0 0,12-7 0,46 5 0,0-5-492,-42 6 0,0 2 470,1-1 0,0 0 22,-4 0 0,-1 0-247,2 0 0,1 0 247,44 0 0,-8 6 0,6 2 0,-22 7 0,-16-2 0,3 1 0,-22 3 0,5 2 983,-7 5-965,-1 0 503,1-1-521,-7-5 0,-2 3 0,-6-5 0,0 0 0,-5 4 0,-2-9 0,-4 8 0,0-3 0,0 5 0,1 0 0,-6 14 0,5-4 0,-8 20 0,9-5 0,-4 7 0,1 0 0,3-8 0,-10-1 0,10-9 0,-10-6 0,9-1 0,-4-7 0,4 0 0,1 6 0,4-9 0,2 8 0,4-9 0,0-1 0,0-1 0,-5-5 0,-2 0 0,-5-5 0,0 3 0,0-7 0,0 3 0,-31-22 0,-4 2 0,-23-11 0,-2 2 0,6 11 0,-1-5 0,-5 6 0,20 2 0,-11 4 0,19 2 0,-4 5 0,5 0 0,7 0 0,-5 0 0,9 0 0,-8 0 0,8 4 0,-9 6 0,9 6 0,-4 5 0,4 0 0,1 0 0,-1 0 0,-4 0 0,4-6 0,-4 5 0,9-10 0,-8 5 0,3-5 0,-25 2 0,-3-6 0,-33 7 0,-17-12-492,29 3 0,-3 0 266,-5-4 0,-2 0 226,-5 4 0,-1 0 0,0-3 0,2 0 0,15 3 0,1 0-326,-8-3 1,3-2 325,-26 1 0,-9 0 0,15 0 0,26 0 0,11 0 0,18 0 0,13-4 983,0-1-580,10-4 298,1 0-701,4-1 0,9 0 0,26-1 0,37-3 0,-24 9 0,4 1-492,14-5 0,3 2 322,0 5 0,0 2 170,-11-5 0,0 1 0,13 4 0,0 0 0,-19 0 0,-1 0-245,11 0 1,0 0 244,35 0 0,-14 0 0,-26 0 0,-5 6 0,-23-1 0,-6 6 983,-5 3-677,-8-4 218,3-1-524,-8-1 0,-30-7 0,-25 3 0,-6-3 0,-9-2-492,-6 1 0,-2 0 299,2 0 1,-2 0 192,-7 0 0,2 0 0,20 0 0,2 0 0,-12 0 0,1 0-107,15 0 0,3 0 107,-37 0 0,32 0 0,17 0 0,15 0 0,7 0 983,57 5-613,-10 3-140,53 5-230,-30 0 0,7 1 0,-17-1 0,6 0 0,-13-1 0,5 0 0,-7-5 0,7 4 0,-5-10 0,13 11 0,-6-5 0,8 7 0,0-1 0,0 0 0,0 1 0,-7-2 0,-3 1 0,-14-2 0,-6-5 0,-9-1 0,-5-5 0,0 4 0,0-3 0,-57 3 0,-16-12 0,0 4 0,-6-2-492,2-7 0,-2-1 54,-12 3 0,-1 1 438,0-4 0,-2 0-492,-6-1 0,0 0 0,0 4 0,0 0 403,0-3 0,0-1 89,-1 0 0,2 0 0,4 5 0,4-2-440,15-1 0,3 0 440,-2 3 0,3 2-54,-16-7 54,-7 0 983,32 1-414,17 7 414,9-3 0,12 5 0,6-5-615,46 5-297,-10 1-71,73 4 0,-27 0-451,-19 0 0,2 0 451,-1 0 0,-1 0 0,2 0 0,1 0 0,11 0 0,0 0 0,27 0 0,-30 3 0,-2 2 0,18 4-396,18 0 396,-15 5 0,-10-6 0,-8 0 0,-3-1 0,-9-1 0,0 1 883,0 6-883,0-5 415,0 3-415,-8-4 0,-1 6 0,-15-2 0,-2-5 0,-6 4 0,-5-9 0,3 8 0,-3-8 0,19 10 0,13-3 0,27 6 0,11 9-617,10-5 617,0 5 0,-10-1 0,-2-6 0,-20 11 0,-10-13 0,-11 5 0,-19-13 0,-3 4 0,-12-9 617,0 3-617,-47-4 0,8-12 0,-50-3 0,16-13 0,-8 5 0,-5-4 0,2 11 0,-3-5 0,14 7 0,2 0 0,9 7 0,-1 1 0,1 6 0,0 0 0,0 0 0,-10 0 0,-1 0 0,11 0 0,-2 0 0,-18 0 0,21 0 0,-1 0 0,-22 0 0,-11 7-492,27-3 0,-3 2 372,6 2 0,-1 1 120,-10 0 0,-1 0 0,1 0 0,-1 0 0,-14 1 0,-3-1-492,-8-2 0,-1-3 164,27 0 0,0-1 0,0 0 0,-4-2 0,0-2 0,0 1 0,3 0 0,0 0 0,3 0-97,-17 0 0,1 0-67,-8 0 0,4 0 449,27 0 0,2 0 282,-6 0 1,1 0-240,-37-7 983,24 0 0,19-7 0,18 2 0,14-4 0,9 5 0,8-8-280,-2 8-703,7-3 0,-3 4 0,4 1 0,0 0 0,0-6 0,23 3 0,26 1 0,18 7 0,20 3 0,1 0-328,-8 1 0,0 0 0,4 0 82,-2 0 0,4 0 0,2 0 0,-2 0 0,-4 0 0,0 0 0,-2 0 0,-2 0-82,13 0 0,-4 0 0,-1 0 0,-6 0 0,-2 0 0,0 0 0,-1 0 0,-1 0 0,-5 0 2,9 0 1,-4 0-69,2 0 0,-1 0 394,-11 0 0,-5 0 0,17 0 0,-25 0 983,-30 0 0,-2 0 0,-11 0 0,-67 0 0,-8 0-492,4 1 1,-8-2-984,-9-7 0,-8-3 177,8 2 1,-6 0 0,-1-2 314,-4-4 0,-1-1 0,0 0 0,-3 0 0,-1 0 0,-1 0-246,21 5 0,-2-1 0,1-1 0,1 0-82,-15-6 0,2-1 0,-3 1 82,8 5 0,-3 1 0,-1 0 0,3-1 21,6-1 1,0-1 0,3 0-1,3 2 225,-5 1 0,3 2 0,2 0-328,0-3 0,1 0 0,7 1 238,2 4 0,4-1-2,-8-4 1,3 2 91,-16 2 983,25-2 0,29 7 0,8-5 0,11 0 0,38-7 0,29-6-492,-3 5 1,9 1-820,2 2 0,6 1 0,2 0 0,2-2 0,2 1 0,4 0 82,-1 4 0,5 0 0,0 2 0,-5 0-82,1-1 0,-4 2 0,3 1 82,-3 2 0,4 2 0,1 1 0,-4 0-62,7 1 0,-2 1 0,1 1 308,-12-1 0,3 0 0,0 0 0,0 0 0,-1 0 0,1 0 0,-1 0 0,-5 0 0,1 0 0,-5 0 0,2 0-328,4 0 0,1 0 0,-6 0 112,2 0 1,-4 0-6,2 0 0,-2 0 221,-12-1 0,-4 2 983,22 5 0,-28-5 0,-11 10 0,-21-10 0,0 4 0,-10-2 0,-44-2 0,-26 3-492,1-4 1,-9 0-820,2 0 0,-5 0 0,-1 0 0,-3 0 0,-2 0 0,-5 0 82,3 0 0,-7 0 0,0 0 0,6 0-82,-1 0 0,5 1 0,-5-2 82,-1-3 0,-5-2 0,0-1 0,4-1-82,-5 0 0,5-1 0,-4-3 108,10-1 1,-3-3 0,-1-1 0,3 1 219,-19-2 0,3 1 0,6 0-231,22 2 0,5-1 1,1 2 230,-28-2 0,6 3 0,35 5 0,4 0 0,-3 0 0,2 0 0,-18 0 0,21 1 983,48 7 0,37 0-231,59 0-752,-31 4 0,7 1 327,-11-2 1,5 1 0,0 1-267,5 4 1,0 3 0,3-1-62,7 1 0,2-1 0,0 2 0,-4 1 0,-1 2 0,-5-1 0,11 1 0,-2-1-260,11 0 0,-5 0 260,-36-2 0,-1-2-215,16-1 1,-1 0 214,20 14 0,-23-11 0,-22 0 983,-19-3 0,-3-3 0,-12 1 0,-4-4 0,-1 9-820,-4-4-163,0 3 0,0-3 0,0 1 0,0-1 0,0 0 0,0 0 0,0 0 0,0 0 0,0 0 0,16 7 0,31-2 0,34 6 0,-21-7 0,3-1-423,-11-2 0,-1-1 423,15 4 0,-2 0 0,25-5-422,8 0 422,-13-8 0,-28 0 0,-4 0 0,-28 0 0,-3 0 0,-12 0 828,0 0-828,-24-24 440,-12-1-440,-33-23 0,-7 10 0,-17-6-492,37 26 0,-3 2 402,-5-5 0,-1 1 90,6 6 0,0 2-307,-9-1 1,1 1 306,-31-4 0,-9 7 0,24 2 0,19 7 0,12 0 0,13 0 0,8 0 983,8 0-839,5 0 506,0 0-650,0 0 0,0 0 0,0 4 0,-6 6 0,-1 1 0,-5 9 0,0-4 0,0 0 0,0 4 0,5-9 0,-3 9 0,8-10 0,1 5 0,1-6 0,4 5 0,-1-4 0,-2 5 0,7-1 0,-3 2 0,-1-1 0,4 5 0,-3-10 0,4 5 0,0-6 0,0 0 0,0 0 0,0 0 0,0 0 0,16 2 0,12 0 0,17 8 0,27 4 0,5-1 0,0 0 0,5-7 0,-8 0 0,2-1 0,7-5 0,-19-2 0,-11-7 0,-17 0 0,-10 0 0,-5 0 0,-6 0 0,-1 0 0,-5 0 0,-4-8 0,-5-7 0,-25-8 0,-18-6 0,-13 8 0,5-3 0,-3 0-984,-41-6 954,30 0 1,-5 0-463,-3 8 0,-3 4 17,0-1 1,-3 1 474,-11-2 0,-2 2-492,-7 6 0,1 1 0,3-4 0,4 1 350,10 7 1,3 2-351,-3-1 0,3 3 368,14 2 0,1 2 124,-6-1 0,0 0 154,6-4 1,3 1-155,-38 1 983,15-5-481,18 7 481,3-6 0,9 4 0,7-4-2,3 1-370,7 4-611,0-5 124,7 6-124,1-4 0,13 2 0,0-2 0,6 4 0,0 0 0,48 0 0,22 0 0,-8 6 0,6 3-492,1 0 0,2 2 405,5 5 0,0 4-405,2 1 0,0 2 195,7 1 1,-1 0 296,-17-1 0,0-1-414,7 0 1,-1 0 413,-13-6 0,-2 0-194,43 15 194,1 1 0,-46-12 983,-1 3-964,-24-11 964,-8 2-391,-4-9 351,-42-1-943,-15-4 0,-43 0 0,31 0 0,-3 0-492,0 0 0,-2 0 258,-17 0 0,-3 0 234,-1 1 0,2-2 0,10-2 0,2-1 0,-4 0 0,4-1-241,20-3 1,3-1 240,-50 0 0,23-4 0,21 11 0,22-4 0,11 2 983,23 3-322,29-3-661,27 4 0,39 0-416,-42 0 1,1 0 415,11 0 0,1 0 0,-11 0 0,-1 0 0,11 0 0,-2 0-313,34 0 313,-1 0 0,-24 0 0,-26 0 0,-13 0 0,-19 0 0,-17 0 983,-31 0-633,-42-15-350,4-10 0,-8-6-328,16 10 0,-2-1 0,-3-4 0,-20-11 0,-4-5 0,1 2 0,14 10 0,2 1 0,-4-3 171,2 0 1,-4-4 0,-1 0-1,3 1-171,-9-6 0,3 1 0,-3-2 82,11 5 0,-3-3 0,1 1 0,0 0 0,4 3 0,0 0 0,2 1 0,5 3-65,0-1 1,5 3-1,-1 0-17,-4-2 0,-1 1 0,6 2 182,1 1 1,4 0 28,-2 1 1,4-1 116,-28-19 983,31 21 0,22 8 0,12 2 0,5 10 0,15 2 0,18 4 0,22 0 0,33 0 0,22 16-1475,-36-3 0,2 3 393,5 2 1,1 2 98,1 7 0,-2-1-429,-11-11 1,-1-1 428,3 6 0,-1 0 0,-8-6 0,0-2 0,1 1 0,-1 0 0,35 16 0,-30-15 0,-18 4 0,-10-7 983,-11-5-401,-2 3 350,-57-4-932,-20 0 0,8-3 0,-6 0-492,-5-2 0,-3 0 134,-6 0 1,-2 0 357,-5 0 0,-4 0-492,-11-1 0,-3 2 164,33 1 0,0 2 0,0-1 105,-1 1 0,0-1 0,3 2-269,-11 3 0,3 2 384,-7-1 1,4 1 107,23-2 0,3 0-63,-8 4 1,2-1 62,-30 6 983,32 3-625,17-8 625,15-2 0,7 0 0,10-1 0,1 0-596,4-1-387,16 2 0,11 7 0,38 13 0,12 9-492,-23-10 0,4 2 324,-3-5 0,1 1 168,8 5 0,-1-2 0,-13-8 0,0-2-320,9 6 0,-1-2 320,31 9 0,-36-16 0,1 0 0,-5-1 0,-1-2 0,38 3-93,-12-1 93,-3-9 0,-16-7 0,-1 0 983,-3 0-697,-20 0 395,11 0-681,-25 0 103,9 0-103,-15 0 0,-5-4 0,-35-10 0,-37-16 0,12 13 0,-5-2-492,-8-7 0,-4 0 35,-9 5 1,-4 1-36,-7-5 0,-1 1 0,0 3 0,-2 1 334,-7 3 1,5 2 157,27 4 0,4 1-283,-3 1 1,4 2 282,-22 6-1,0-7 1,19 3 983,21 4-360,18-5 360,17 3 0,1-2-520,80-13-463,15-6-492,0 10 0,13 1 164,-15-2 0,4 0 0,3 1 0,5 4 0,1 1 0,0 1 0,0-2 0,0 1 0,0 1 0,4 2 0,2 3 0,-5 0 0,-13 3 0,-3 0 0,-2 0 193,-6 0 1,-1 0 0,0 0-194,4 0 0,1 0 0,-5 0 81,0 0 0,-3 0-63,8 0 1,-2 0 309,-17 0 0,-3 0 983,31 0 0,-32 0 0,-22 0 0,-6 0 0,-16 0 0,-78 0-492,16 0 1,-7 0-662,-8 0 1,-7 0 0,0 0 169,6 0 0,1 0 0,-3 0-328,-20 0 0,-4 0 0,-4 0 82,11 0 0,-4 0 0,0 0 0,4 0-82,-9 0 0,3 0 0,-6 0 131,21 0 0,-6 0 1,-1 0-1,3 0 0,5 0-96,-15 0 1,6 0-1,-2 0 47,9 2 0,-3 1 0,2 0 0,4 0 127,0-1 1,5 1 0,-1 1 118,-9 5 0,-1 3 0,9-1 0,13-2 0,4 1 0,-21 7 0,1 1-76,-21 0 76,30 3 983,21-9-187,31-5-796,94-3 0,13-4 491,-4 0 1,8 0-1,-5 0 1,1 0-257,-26 3 0,1 0 1,1 1-554,8 0 0,3 0 0,-1 1 318,0 1 0,1 2 0,1 0-328,4 0 0,1-1 0,-1 1 0,-4-1 0,0 1 0,-4-1 41,16 3 0,-4 0-135,2 0 0,-7 0 422,-30-2 0,-3 0 491,6 1 1,-2-2 57,20 2 434,-20 3 0,-17-11 0,-15 4 0,-7-1 0,-14-3 0,-41 3 0,-55-4-857,20 1 1,-9-2-455,10-1 0,-6-2 0,-2-1 0,-13-2 0,-4-2 0,-5-1 82,12 0 0,-4-1 0,-3 0 0,0-1 49,13 1 0,-2-1 1,-1-1-1,2 2 0,1 0-49,-6 2 0,3 1 0,0 0 0,-3 0 49,7 0 0,-2-1 1,-1 1-1,2 0 0,4 2-49,1 1 0,4 1 0,1 1 0,-3-1 0,-15-2 0,-3-1 0,0-1 0,2 2 0,9 2 0,1 0 0,2 0 0,1 1-82,-19-1 0,1-1 0,7 3 0,23 1 0,4 2 0,1-1 9,-34-5 1,8 1 318,38 3 0,4 0 491,-8-3 1,3 0 491,-12 4 0,13 0 0,29 0 0,7-4 0,67 3 0,30-4-492,-3 5 1,-3 0 491,-20 0-492,-91 0 1,-30 0-1,-14 1 1,-11-2-820,-3-1 0,-9-1 0,5-1 0,25 0 0,3 1 0,0-2 77,-2-2 0,1 0 1,1-1-242,-24-2 0,3 0 181,8-4 0,1 0 311,-14 4 0,0-2-492,9-7 0,-2 0 164,22 11 0,-1 1 0,2-1 304,-18-11 1,3 1-469,14 8 0,1 0 414,-7-8 1,0 0 77,9 8 0,1 0 0,-10-4 0,-1 0 0,7 5 0,1 0 0,-2 0 0,0 0 491,11 0 1,0 1-123,-14-1 1,2-1-370,17 2 0,2 0 491,-6 3 1,1 0-291,-39-10 782,38 14 0,5-6 0,23 7-25,6 0 25,9 0-819,5 0 198,-11-5-362,-4 3 0,-28-9 0,-15 2 0,-30-7-276,37 11 1,-3 1 275,0-4 0,-2 1-492,-9 2 0,0 0 275,2-4 1,2 0 216,12 3 0,0 1 0,-6 1 0,1 0 0,13 0 0,1 0-277,-5 3 0,0 0 277,0-3 0,0 0 0,-6 4 0,-1 0 0,5 0 0,-2 0-492,-8 0 0,-2 0 426,0 0 0,1 0 66,-3 0 0,2 0 0,9 0 0,1 0 0,-7 0 0,1 0-42,-25 0 42,35 0 0,0 0 0,-23 0 983,12 0-681,22 0 257,13 0-559,8 0 983,12 4-731,6 1 349,4 7-601,0-3 0,0 3 0,0-3 0,0 0 0,9 5 0,5 16 0,24 11 0,9 25 0,-13-30 0,4 2-492,5 9 0,2 1 215,11 5 0,2 0-215,0 3 0,1 1 0,11 5 0,-2-3 468,-22-17 1,0-1-469,12 9 0,-1-3 462,-15-17 0,0 0 30,24 22 0,3 1 0,-9-18 0,0-2 0,12 9 0,1-5 0,-7-17 0,3-4-492,13 3 0,3-2 58,-1-5 0,3-2 434,-17 1 0,2 0 0,-1-2 0,-4-1 0,0-1 0,0-1 0,-1 1 0,1 0 0,1 0 0,2 0 0,2 1 0,-2-1 0,23 3 0,0 0 0,5 0 0,1 1 0,-8-1 0,-1 0-492,8 0 0,2 1 480,-34-4 1,1 0-1,0 0 12,5-1 0,0 1 0,1 1 0,-1 2 0,0 1 0,0-1 0,-4-2 0,0-1 0,-3 2 317,11 5 1,-4 0-318,2-5 0,-4 0 0,19 6 891,-1-5-891,-23-3 983,-22-7-46,-19 0 46,-3 0 0,-12 0-220,-75 0-763,-28 0-328,23-5 0,-13-3 0,-1-2 0,-7-2 0,-3-1 0,-6-4 131,25 2 0,-4-1 1,-2-2-1,-2-1 0,1 2 0,-2-1 0,-2 1 1,1-1-1,-2 0 0,-2-1 33,7 0 0,-2-1 0,-2-1 0,1 0 0,3 1 0,3 2-82,-16-4 0,6 2 0,0 0 0,-3-1 49,4 1 0,-3 0 1,-2 0-1,3-1 0,4 0-49,0-1 0,5-1 0,0 1 0,-1 0 0,-8 1 0,-2 0 0,0 0 0,1 1 0,3-1 0,-1 1 0,3 0 0,3 1-82,-5-5 0,5 2 0,-1 1 0,2 4 0,1 2 0,1-1 0,8-1 0,2-1 0,-1 0 230,-5 3 1,-1 0-1,0 1 98,5 0 0,0-1 0,-1 0 0,-9-3 0,-1 0 0,2-2 0,6 2 0,2-1 0,3 1 0,-20-5 0,3 0 491,-2-5 1,6 1-1,26 12 1,2 1-1,-6-4 1,1 0-1,10 1 1,4 3 491,-20-2 0,15-3 0,28 8 0,3 5 0,23 2 0,28 4 0,40 0-492,-17 0 1,7 0-485,20-1 1,7 2-8,-21 1 0,2 2 0,1 0-328,9-1 0,1 1 0,1 2 0,3 3 0,2 4 0,0-2 0,5-3 0,1 0 0,-1 2 0,-5 3 0,0 3 0,2-2 0,9-1 0,2-1 0,-4 1 0,-11 2 0,-2 0 0,-3 0-164,22 2 0,-3 0 289,-7-2 1,-7-1 693,-26-5 1,-4-2-381,4 2 0,-3-1-111,37 7 0,-35-2 983,-11-1 0,-18-1 0,-12-5 0,-5 2 0,-52 0 0,-24-2-492,6-2 1,-7-1-818,-15-3 1,-3 0 325,-7 0 0,-3 0-328,19 0 0,-2 0 0,-1 0 0,-5 0 0,-1 0 0,-1 0 0,0 0 0,-1 0 0,3 0 0,11 0 0,3 0 0,0 0 0,-1 0 0,1 0 0,4 0-139,-7 0 0,5 0 467,1 0 0,3 0 491,8 0 1,5 0 161,-6 0 330,11 0 0,24 0 0,15 0 0,47 0 0,28 0-709,-10 0 0,7 0-766,15 0 0,8 0 164,0 0 0,8 0 0,1 0 0,-1 0 0,0 0 0,5 0 82,-4 0 0,6 0 0,-1 0 0,-7 0-82,-1-1 0,-7 1 0,5 1 82,-5 1 0,5 1 0,0 0 0,-5 1-82,6 0 0,-5 1 0,4 0 82,-6 1 0,3 0 0,2 1 0,-2 1 0,-4 0 0,-1 1 0,0 1 0,-1 0 0,-3-1 0,0 0 0,-2 1 0,0 1-82,22 4 0,-2 3 0,-1-3 0,-4-2 0,-1-1 0,-7 0 604,9 8 0,-4-2-276,-21-10 0,2-2 0,-7 2 491,-4 8 1,-3 0-1,13-5 1,-3-2 491,22 14 0,-31-9 0,-23-3 0,-19-1 0,-6 0 0,-22 0 0,-46 3-492,7-5 1,-7 0-438,-24-3 0,-6 0-54,-9 0 0,-5-2-328,20-2 0,-3-1 0,1-1 0,4 1 0,1 0 0,-3 0 0,-13 0 0,-3 0 0,2 0 211,8 0 1,2 0-1,3 0 117,10 0 0,3 0 0,0 0-328,-1 0 0,0 0 0,6 0 143,-1 0 1,3 0-4,-7 0 1,3 0 187,-22 0 983,24 0-167,28 0 167,15 0 0,119 0-492,-34-4 1,9-2-820,14 1 0,11 0 0,4 1 82,-14 0 0,3 1 0,2 0 0,2 0 49,-9 0 0,1 0 1,2 1-1,2 0 0,1 0 33,-8 2 0,3-1 0,1 2 0,0-1 0,-3 0 0,-2 0-82,19 0 0,-5 0 0,0 0 0,4 0 49,-7 0 0,4 0 1,1-1-1,-2 1 0,-5 1-49,-3 1 0,-5 1 0,0 1 0,3 0 49,-5 0 0,3 1 1,1 1-1,-2-1 0,-6 1-131,18 2 0,-6 0 0,-2 2 0,-3 3 0,-1 3 0,-9-3-14,-14-3 1,-3 0 832,13 3 1,-3 1 491,14 0 0,-25-1 0,-34-6 0,-8-3 0,-9 1 0,-72-4 0,-31 3-995,27-4 0,-12 0 0,-4 0 12,9 0 0,-4 0 0,-3 0 0,-1 0-197,5 0 0,-2 0 1,-2 0-1,1 0 0,0 0-49,-15 0 0,1 0 0,-1 0 0,-2 0 49,14 0 0,-1 0 1,-1 0-1,1 0 0,3 0-49,-5 0 0,2 0 0,3 0 0,1 0-82,-14 0 0,4 0 0,-1 0 0,-7-3 0,-1-1 0,12 0-164,14 4 0,5-2 453,-22-7 1,4 0 529,35 8 1,6 0 491,-27-7 0,39 8 0,30 0 0,54 0-492,8 0 1,11 0-165,-2 0 1,6 0 0,3 0-290,15-1 1,5 0 0,3 3-285,-10 4 0,3 4 0,2 1 0,0 0 0,4 0 0,2-1 0,0 2 0,1 3 49,-12 0 0,1 2 1,1 1-1,-2 1 0,-3-2 28,3 0 1,-4 0 0,0-1 0,2 0-78,11 2 0,4-1 0,-2 0 0,-4-1-82,7 1 0,-5-1 0,-2-1 0,-7-3 0,-2 0 0,1 0 0,3 3 0,1 1 0,-9-3 627,-8-3 1,-5 0-300,11 8 0,-4-1 0,-21-9 0,-6 1 0,14 11 983,-24-8 0,-15-2 0,-12-1 0,-22 2 0,-46 1 0,-38-4-492,23-4 1,-6-1-1,-17-2 1,-8-2-738,28 1 0,-5 0 0,-3 0 0,2 0 0,4 1 0,-1-1 0,1 1 0,-2-3 62,-6-1 0,-1-2 0,-1 0 1,2-1-63,4 0 0,1 0 0,1-1 0,1-2-82,-17-5 0,3-3 0,-1 0 82,19 5 0,-2-1 0,2 1 0,3 0-82,-4 0 0,4 0 0,0 1 67,-3-1 1,1 2-1,4 0 261,-5 0 0,2 1 491,-12-4 1,-1-1-1,10 3 1,4 1-1,20 1 1,3 1-1,-5 0 1,3 1 491,-16-1 0,2-6 0,22 1 0,13 2 0,3 0 0,11 5 0,6-3 0,71 8-900,6 0 0,12-2-411,-8 0 0,5-2 0,5 2 82,-2 2 0,4 1 0,2-1 0,1 0 0,4-1 0,1-1 0,1 0 0,-2 1 0,-9 1 0,-2 1 0,2 0 0,7 1 82,-1-1 0,7 0 0,4 0 0,2 0 0,-4 0 0,-6 0-82,11 0 0,-6 0 0,-1 0 0,5 0 49,-4 0 0,4 0 1,2 0-1,-2 0 0,-3 0 0,-10 0 0,-1 0 1,-2 0-1,-4 0 0,-7 0-131,2 0 0,-8 0 0,5 0 82,6-1 0,7 1 0,-1 0 0,-7 1-246,22 3 0,-5 1 164,-24-4 0,0-1 0,-3 2 29,9 5 0,-5 2 790,-13-5 1,-6 0 491,-2 4 0,-4 3 0,-30-10 0,-4 8 0,-66-4 0,-26 0-492,7-3 1,-8 0-229,-6-2 1,-8 0-264,3 0 0,-8 0 0,0 0-328,4 1 0,1-1 0,-4-1 82,3-3 0,-5-2 0,-1-1 0,7 0-82,-2 0 0,4-1 0,-2-2 82,11-4 0,-5-3 0,3 0 0,7 1-82,10 3 0,6 2 0,-2-1 0,-21-4 0,-4 0 0,7 2-164,-4-2 0,4 3 571,-10 2 1,4-1-80,23-1 0,4 0 491,11 4 1,5 2 491,-7-7 0,17 7 0,15-2 0,11 4 0,87 0-492,-15 2 1,11 2-695,6 5 1,10 4 0,3 3 202,-15 2 0,3 3 0,1 2 0,3 1-197,-6-1 0,4 2 1,0 1-1,2 1 0,-1 1 0,5 4 0,1 2 1,0 1-1,-1-1 0,-2 0-49,11 2 0,-2-1 0,-1 1 0,4 1 49,-10-2 0,4 2 1,0 1-1,-3-2 0,-4 0-49,-3-1 0,-4-1 0,-2 0 0,4 1 49,-3 0 0,4 2 1,1 0-1,-3-2 0,-7-2-131,10 3 0,-7-4 0,1 1 0,7 3 0,2 0 0,-10-5-164,-13-7 0,-5-2 983,9 5 1,-3 0 491,24 9 0,-38-11 0,-13-2 0,-19-8 0,-13-5 0,-44-1-492,-19-3 1,-11-2-1,-16 2 1,-10-2-386,6-4 0,-8-4 0,-1 0-352,22 3 0,-1-1 0,-1-1 0,-2-1 0,-7-2 0,-3-3 0,1 0 0,2 0 0,11 1 0,2 1 0,1-1 0,-4 2 0,-11-1 0,-5 2 0,2 0 0,9 1-82,12-2 0,7 0 0,-4 2 0,-27 0 0,-6 2 0,11-1 23,18 0 0,3 0 305,-16-1 0,3-1 983,-14-4 0,13 5 0,37-2 0,19 9 0,13-2 0,10 0 0,65 3-492,-1-1 1,11 0-820,-2 2 0,7 0 0,5 0 94,-6 0 0,4-1 1,2 1-1,2 1 234,13 1 0,3 2 0,0 0 0,-3-1 0,-14 0 0,-3 0 0,0 0 0,5 0-197,-1 2 0,6 1 1,0 0-1,0 0 0,-6 0-49,0 0 0,-3 0 0,-3 0 0,1 0-82,20-1 0,-2 1 0,0-2 0,1 1 0,0-1 0,-9-1-164,-5-2 0,-5-2 0,3 1 0,-1 0 112,-9 0 0,-6 0 1363,14 0 0,-20 0 0,-23 0 0,-20 0 0,0 0 0,-76 0 0,-19 0-492,-4 0 1,-10 0-507,27 1 1,0-1 0,-3-1 14,-12-2 0,-4-1 0,-1 0-328,-3 4 0,-2 0 0,-1-2 82,16-3 0,-1-1 0,-1 0 0,1 0-82,-21 1 0,0 1 0,-1 0 161,22 0 0,-1 1 0,1-1 1,1 0 166,-17-3 0,1-1 0,5 2 0,15 4 0,3 2 0,0 0-328,-1-4 0,1 0 0,4 1 125,-6 3 1,3 0-147,-8 0 1,2 0 348,12 1 0,3-2 983,-37-5 0,22 4 0,20-4 0,12 0 0,14 0 0,1-5 0,7 0 0,9-4 0,-1 4-552,12-3-431,-8-1 0,8-1 0,-4-5 0,5-6 0,0-3 0,5-5 0,2-1 0,5 0 0,0-8 0,1-1 0,-6-27 0,-1 5 0,-6-27-455,-10 45 1,-3 0 454,1 0 0,-4-1 0,-16-12 0,-6 0-492,4 10 0,-3 0 342,-6-6 1,-4-1 149,-7 2 0,-4 2 0,2 2 0,-1 4 0,3 9 0,-2 3 0,1 1 0,0 5-266,-31-2 266,0-5 0,11 15 0,21 3 0,17 13 837,5 1-837,16 6 983,5 0-644,40 0-339,26 0 0,42 8-492,-37 0 0,4 3 196,11 2 1,1 4 295,2 5 0,-2 2-471,-9-6 0,-3 1 471,-4 2 0,-3 1-388,29 15 388,0-4 0,-19-3 0,-15-11 0,-23-7 983,-7-2-226,-7 0 226,-10-1-952,-1 0 419,-20-4-450,-21 5 0,-30-2 0,-30 8-492,37-11 0,-3-1 0,-19 6 0,-3-2 427,-7-6 0,-3-2-263,19 3 0,-2 1 0,-1-1 0,0-3 0,0 0 0,0 0 0,0 0 0,0 0 0,0 0 256,2 0 1,-1 0 0,2 0 71,2 0 0,0 0 0,6 0-492,-9 0 0,2 0 411,-14 0 0,6 0 81,-9 0-120,36 0 0,2 0 120,-21 0 983,21 0-387,22 0 387,11 0 0,12 0 0,4-4 0,44-3 0,4 2-905,7-2 0,5 1-78,-5 4 0,0 2-492,16-4 0,3 0 225,5 3 1,4 2-226,11-1 0,5 0 164,-23 0 0,2 0 0,0 0 116,0 0 1,1 0-1,-1 0 212,5 0 0,-1 0 0,1 0 0,0-1 0,0 1 0,-1 1 0,-4 1 0,0 1 0,1 1-328,6 2 0,3 2 0,3 1 82,-4 3 0,6 2 0,-2 1 0,-4-1-82,-5-1 0,-4-1 0,9 2 131,3 1 0,10 2 1,5 1-1,-2-1 0,-8 0-49,-8-3 0,-6 0 0,1 0 0,5 1 49,7 1 0,6 2 1,2 0-1,1 1 0,-2-1 0,-5-1 0,-1 1 1,0 0-1,0-1 0,0 1 0,2 0 0,1 0 1,0 0-1,-2-1 0,-3-1-49,5 1 0,-3-3 0,-1 0 0,2 1 49,-9-1 0,3 0 1,1 1-1,-5-2 0,-8-2-59,-1-3 1,-8-1 0,5 2 415,3 1 1,7 3 0,-2-1 0,-7-1-161,21 1 0,-6-1 491,10 4 1,-3 0-1,-20-6 1,-7 0 491,16 6 0,-18-7 0,-39-3 0,-3-1 0,-12-3 0,-8 7 0,-21-7 0,-44 10-492,1-9 1,-7-2-1,-16 4 1,-3 0-336,-2-4 0,-4 0-484,17 0 0,-4 0 0,-1 0 0,4 0 0,-1 0 0,-8 0 131,9 0 0,-6 0 1,-4 1-1,0-1 0,1-1 0,3-1 0,1 0 1,-1-1-1,-1 0 0,-3-1 33,4 1 0,-3-2 0,-2 1 0,0-2 0,1 1 0,2-2-33,-12-1 0,1 0 1,1-2-1,2 0 0,3 0-49,-1-3 0,3 0 0,1 0 0,-2-1 49,10 3 0,-2 0 1,-1 0-1,3 0 0,4-1-131,-24-4 0,7 0 0,1 0 0,5 1 0,1 0 0,1 0 0,2-1 0,0 1 0,8 1 32,3 0 0,5-1 787,-4-2 1,3 0-1,16 8 1,5 0 491,-10-12 0,23 10 0,19 1 0,5 0 0,7 1 0,4 0 0,0-5 0,9-2 0,26-16 0,37 3-492,-18 8 1,5 1-984,12 5 0,10 2 164,7-3 0,9 0 0,-4 3 0,-23 7 0,-4 2 0,7-1 82,12-4 0,8-2 0,2 1 0,-8 3-82,-2 4 0,-5 4 0,4-2 82,-8-2 0,4 0 0,0 0 0,-6 1-82,1 1 0,-4 1 0,0 1 0,5-1 0,1 0 0,-6 0-164,1 0 0,-3 0 335,2 0 0,-2 0 157,-11 0 0,-5 0 983,13 0 0,-20 0 0,-24 0 0,-7 0 0,-6 0 0,-67 0 0,-8 0-492,-15 4 1,-11 1-984,7-4 0,-3 1 415,13 1 0,-4 0 0,0 0 77,1-2 0,-1-2 0,0 1 0,-1 0 0,0 0 0,3 0 0,-14 0 0,3 0-492,-8 0 0,4 0 135,26 0 1,2 0 356,-12 0 0,0 0-363,7 0 0,3 0 363,10 0 0,2 0-34,-44 0 34,23 0 983,13-6 0,23 0 0,4-1 0,14 2 0,5 1-355,6-1-628,83 0 0,-19 3 0,8 1-328,8 0 0,10 2 0,2-1 0,7 0 0,3 0 0,5 0 82,-12-1 0,4 0 0,3 0 0,0 4 49,-12 2 0,1 2 1,1 1-1,1 2 0,1 0 0,6 1 0,0 0 1,2 1-1,0 2 0,2 1 33,-10 1 0,2 1 0,0 1 0,1 1 0,0 1 0,-1-1 0,2 1 0,-1 0 0,1 1 0,0-1 0,-3 0 0,-3 0-33,2 0 0,-3-1 1,-2 0-1,1 1 0,2 0 0,11 2 0,4 1 1,-1 0-1,-5 0 0,-11-3-131,-11 0 0,-8-2 0,5 1 82,10 2 0,8 1 0,-1 1 0,-10-4-246,11 2 0,-5-1 0,10 5 0,-3-1 350,-20-9 1,-8-2 1124,9 8 0,-21-8 0,-24-3 0,-8-4 0,-9 1 0,-100-1-492,38-4 1,-7 1-165,-10-1 1,-9-1 0,3 0 163,-15 0 1,-1-2-820,11 1 0,-4 0 0,3 0 138,15 1 0,2 0 1,-3-3 189,-18-3 0,-3-3 0,5 1-492,-4 2 0,1-2 164,5-6 0,-4-4 0,12 2-164,24 6 0,0-1 295,-25-6 1,-12-4 0,10 2 196,22 4 0,3-2 362,-34-8 1,0-2-363,26 4 0,6 2 983,-34-8-492,45 7 1,1-2-217,-18-7 708,0-7 0,1 3 0,18 14 0,13-3 0,5 11 0,16-3-478,1 6-505,6 0 0,9-5 0,39-7 0,25-7 0,-4 9 0,8 2-492,2 2 0,5 1 164,-16 1 0,3-1 0,-1 1 123,28-3 0,-2 0 205,-12 1 0,-1-1-492,2 2 0,-4 0 417,-25 6 1,-2 0 74,12-1 0,-3 0 0,18-6 0,-5 7 0,-33 2 0,-9 2 983,-16 3 0,-5-3 0,-39-8-421,-17 2-562,-6-5 0,-7-1-492,-2 2 0,-2 0 101,-17-5 1,-3-1-102,-7 0 0,-1 0 164,25 5 0,-2 1 0,4 1 85,-17 0 0,1 2-249,-15-4 0,4 1 226,26 9 1,2 0 2,-7-4 1,1-1 262,13 5 0,4 0 983,-22-2-626,21 2 626,17 4 0,14-5 0,9 6 0,67 0-727,24 0-256,-9 0 0,5 0-492,2 0 0,1 0 417,7 0 0,-2 0 75,-20 1 0,-2-2-374,14-3 0,-3 0 374,19 2 0,9-5 0,-15 7 0,-26 0 0,-12 0 0,-17 0 0,-12 0 983,-2 0-176,-5 0 16,-38 0-823,-19-7 0,-51 5 0,10-5-400,30 6 0,1 2 400,-31-1 0,35-4 0,0 0 0,-32 3 0,11-7 0,14 8 0,16 0 0,15 0 0,9 0 0,12 0 800,4-3-800,51 2 0,34-3 0,-16 4 0,6 0-492,11 0 0,3 0 0,6 0 0,3 0 164,-24 0 0,3 0 0,4 0 82,4-1 0,5 0 0,3 1 0,-3 2 0,-5 5 0,-2 2 0,0 1 0,1-1 0,4-3 0,0-1 0,0 0 0,0 5 99,-2 6 1,0 3 0,-2 1-1,-2-2 147,7-1 0,-3-2 0,2 2-246,-9 0 0,1 2 0,0-1 0,-4-2-82,-2-3 0,-3-2 0,0 2 0,3 3 0,1 2 0,-5-2 214,1-1 0,-3-2 568,9 2 0,-3-1-454,-16-1 0,-5-1 983,16 2 0,-27-3 0,-9 0 0,-13-5 0,0-1 0,-10-1 0,-48 7 0,-23-4-534,6-2 0,-8 0-941,-13-4 0,-5-2 0,-5 1 0,-5 0 164,20 0 0,-3 0 0,1 0 0,5 0 0,0 0 0,-1 0 0,-5 0 0,0 0 0,4 0-164,-6 4 0,-1-1 164,4-2 0,-5-1 0,7 1 225,5 3 0,0-1 103,1-3 0,-4 0 0,4 0-492,-7 4 0,3 1 424,-1-4 0,-1 0 68,-6 3 0,0 0 0,5-4 0,0 0 0,-7 4 0,3 0 0,22-3 0,2 0 491,-3 4 1,2-1-229,-29-4 720,10 0 0,5 0 0,26 0 0,9 0 0,15 0 0,8 0 0,66 0-896,26 0-87,-5-1 0,9 2-492,8 3 0,3 1 164,-27-1 0,1-1 0,1 2 0,8 5 0,2 2 0,1-1 0,-1-3 0,0-1 0,2 3 0,4 3 0,1 3 0,-1-2 153,-4-5 1,0-2-1,-4 2 175,14 6 0,-1 0-492,7-5 0,-5 0 256,-24 3 0,-4 0-60,8-3 0,-1 0 296,-13 3 0,-4-1 983,21 3-10,-26-3 10,-13-4 0,-19 0 0,-2-7 0,-4 7 0,-5-3-362,-1 4-621,-28 1 0,-15 2 0,-47 3 0,38-6 0,-4-2-492,-20-1 0,-5-2 74,1 1 0,-3-2-74,-18-3 0,-4 0 164,35 0 0,-1 0 0,-1 0 146,-4 0 1,-2 0 0,4 0 181,-13 0 0,3 0-492,-9 0 0,4 0 467,33 0 0,2 0-20,-6 0 0,2 0 45,-21 0 983,20 0-500,18 0 500,15 0 0,12-4 0,6-1-65,36-4-918,31 4 0,-5 3 0,10 0-328,1 2 0,8 0 0,1 0 0,2 0 0,1 0 0,6 0 82,-3 0 0,7 0 0,-1 0 0,-5 0-82,1 0 0,-4 0 0,4 0 82,1 2 0,5 1 0,1 1 0,-6 0-82,0 0 0,-4 0 0,0 1 0,3 2 0,0 1 0,-2 0 0,-6-1 0,-2 0 0,-5 0-164,1 2 0,-3 0 0,14-4 0,-1 0 482,-23 3 1,-3-1 9,42-6 983,-45 5 0,-16-6 0,-9 0 0,-13 4 0,0-3 0,-10 8 0,-29 11 0,-26 3-492,7-3 1,-7-1-890,-15-4 1,-7-3 397,-11 2 0,-5-1-328,23-5 0,-2-1 0,-2-1 0,-2 2 0,-2-1 0,1 0 103,-1 0 1,0 1 0,3-2 224,-13 1 0,3-2-492,-8 1 0,2-2 318,22-3 0,2-2-233,-7 1 1,0 0 406,6 0 0,3 0 0,6 0 0,0 0 0,-6 0 0,-1 0 0,10 0 0,0 0 0,-9 0 0,-1 0 0,8 0 0,-1 0 0,-7 0 0,-2 0 0,1 0 0,-1 0 0,-12 0 0,2 0 0,21 0 0,1 0 491,-9 0 1,2 0-347,-28 0-145,-1 0 0,13 0 983,20 0 0,17 0 0,14 0 0,9 0 0,5 0-719,56 0 145,-15 0-409,59 0 0,-5 0 0,-17 0-492,1 0 0,1 0 387,16 0 105,-8 4 0,1 0 0,3-2-301,-25 6 1,-1 0 300,20-6 0,9 11 0,-2-5 0,-20 1 0,-16-3 0,-13-1 0,-14-4 983,-5 3-910,-2-4 561,-5 5-634,-4-1 0,-23 9 0,-4-7 0,-28 2 0,13-8 0,-7 0 0,8 0 0,7 0 0,2 0 0,11 0 0,1 0 0,58 0 0,7 0 0,3 0 0,7 0-492,0 0 0,3 0 298,4 0 0,4 0-298,17 0 0,3 0 0,2 0 0,1 0 340,-27 0 0,0 0 0,0 0 152,4 0 0,0 0 0,0 0 0,-3 0 0,0 0 0,-3 0 0,12-1 0,-2 2-492,12 2 0,-3 2 353,-25 0 1,-2 1 138,7 2 0,-1 1-80,-6-4 1,-4 0 79,21 8 983,-20-11-871,-17 8 871,-10-9 0,-12 3 0,-1-4-23,-9 4-748,3 1-212,-34 0 0,-10 5 0,-32-8 0,-27 12-492,45-13 0,-1 0 340,-15 2 1,-3 2 151,-6-1 0,-2 0 0,-1-2 0,2-1 0,10 3 0,2 1 0,-2-1 0,2-1-292,-25-1 292,-8 6 0,22-8 0,21 0 0,17 0 0,14 0 0,9 0 983,67 0-699,24 0-284,-10 0 0,7 0-492,14 0 0,4 0 164,-25 0 0,1 0 0,0 0 156,5 0 0,0 0 0,2 0-156,7 0 0,2 0 0,-1 0 0,-8 0 0,-1 0 0,-3 0-95,20 0 1,-3 0-70,9 0 0,-6 0 332,-31 0 1,-3 0-8,7 0 1,-1 0 166,32 0 983,-39 0 0,-10 0 0,-18 0 0,-13 0 0,0 0 0,-46 0 0,-7 0-619,-49-14-364,38 1 0,0-1-578,-40-13 578,31 7 0,-1 0 0,-30-5 0,36 8 0,-1 1 0,-43-10 0,11-3 0,2 12 0,11-4 0,0 6 0,-22-1 0,25 2 0,-23-2 0,29 2 0,-20-1 0,9 0 0,0-6 0,13 6 0,16-4 0,9 7 0,10 6 0,6-4 578,5 5-578,1-1 0,6-2 0,4 4 0,1-5 0,28 0 0,24-2 0,29-2 0,-23 8 0,0 1-519,35-10 519,-31 10 0,1-1 0,29-11 0,-34 11 0,0 1 0,42-11 0,-18 7 0,-14 0 0,-21-3 0,-13 9 0,-3-3 0,-11 1 0,-2 3 519,-5-3-519,10 4 0,21 0 0,25 14 0,21-3 0,0 18-550,8-12 550,-18 11 0,-2-12 0,-12 4 0,-23-8 0,-4 0 0,-19-6 0,-2 3 0,-5-8 550,-43 3-550,-5-4 0,-52 0 0,5 0-316,32 0 1,0 0 315,-35 0 0,37 0 0,-1 0 0,-33 0 0,0-7 0,2-1 0,20-6 0,9 0 0,18 2 0,10 6 0,6-3 0,0 7 631,5-6-631,-4 2 0,4-4 0,-5-1 0,0 1 0,0-1 0,5 5 0,-3-3 0,8 3 0,-3 1 0,9-3 0,1 3 0,-9 0 0,-6-4 0,-14 2 0,-11-11 0,7 4 0,-15-11 0,15 12 0,-7-6 0,15 8 0,1 4 0,7-2 0,6 8 0,4-8 0,3 8 0,0-3 0,-2 4 0,-8 0 0,2 0 0,-5-5 0,5 4 0,-10-4 0,8 5 0,-9 0 0,6 0 0,0 0 0,0 0 0,5 0 0,-4 0 0,9 0 0,-3 0 0,5 0 0,-1 0 0,1 0 0,0 0 0,0 0 0,0 0 0,42-15 0,5 4 0,32-12 0,1 2 0,4 5-634,11-13 634,10 11 0,-38 2 0,-1 0 0,25-1 0,-26 5 0,-1 0 0,19-3 0,22-1 0,-12 8 0,-1 1-20,-10 7 20,-8 0 0,-3 0 0,-9 0 0,-8 0 0,-2 0 632,-14 0-632,-1 4 22,-7 7-22,0 0 0,0 9 0,-5-4 0,-1 5 0,0 0 0,-3 0 0,9 7 0,-2 8 0,5 2 0,2 13 0,-1-6 0,2 8 0,-2-8 0,1 7 0,-1-7 0,1 0 0,-1-1 0,-6-1 0,5 2 0,2 3 0,2 3 0,12-1 0,-3 6 0,5-6 0,1 7 0,-11-24 0,-1 5 0,-15-18 0,-1-4 0,-6-2 0,0-4 0,1-5 0,-39-38 0,-14-15 0,4 7 0,-4-4-492,-7-9 0,-1-2 106,4 5 1,3 1 385,2-3 0,1 0-478,-1 2 1,2 0 477,9 6 0,2 0 0,-5-1 0,1 1 0,-14-33 0,13 23 0,15 12 0,2 13 983,6 3-302,5 11 302,1 1-920,1 1-63,2 3 0,-2-15 0,4 9 0,-6-18 0,5 6 0,-4-7 0,-1 1 0,5-1 0,-4 7 0,5 1 0,0 7 0,0 0 0,0 0 0,0 5 0,0 2 0,0-1 0,0-1 0,0 0 0,0-3 0,0 3 0,0 0 0,0-4 0,-4 10 0,3-5 0,-3 6 0,4-5 0,0 3 0,0-4 0,0 6 0,0 0 0,0 0 0,0-1 0,0-4 0,0 3 0,0-3 0,0 5 0,0 0 0,27 4 0,3 1 0,35 17 0,-10 2 0,9 27 0,-1-5 0,-3 20 0,12-11 0,-15 8 0,-1-11 0,-10 2 0,-12 1 0,2-6 0,-10 3 0,5 1 0,-6 1 0,0 0 0,2 7 0,-3-15 0,-5 7 0,4-9 0,-11-6 0,5 5 0,-6-11 0,0 4 0,-1-6 0,0-5 0,-4 4 0,-2-5 0,0 1 0,-3 4 0,3-10 0,0 4 0,-3 1 0,3-5 0,-4 4 0,0-4 0,4-1 0,-33-35 0,-1-4 0,-23-17 0,-3-8 0,7 12 0,-10-10 0,9 5 0,-7-3 0,15 9 0,-4 1 0,15 12 0,3 6 0,12 2 0,1 5 0,0 1 0,5 6 0,-5-1 0,1 0 0,3 1 0,-9-6 0,4 4 0,-5-9 0,0 8 0,0-8 0,0 8 0,0-8 0,0 9 0,5-4 0,2 9 0,5-2 0,0 7 0,39 40 0,-7-11 0,12 9 0,5 2 0,23 14-492,-19-20 0,3 1 429,-1 3 0,1 1 63,6 2 0,-1-1 0,-10-5 0,0 0-269,3 3 1,-1-2 268,26 20 0,1 0 0,-3-2 0,-18-11 0,-2 0 0,-10-10 0,1 6 0,-3-12 983,14 30-887,-11-26 472,26 28-568,-15-17 0,15 5 0,-6 4 0,-3-14 0,0-1 0,-18-11 0,-2-5 0,-16-4 0,-4-5 0,-1-1 0,-6-4 0,0-1 0,-40-10 0,-7-9 0,-49-9 0,1-7-492,27 13 0,-3 1 353,7 4 0,-4 0 139,-20-5 0,-3-1 0,10 5 0,2-1 0,5 1 0,0 0 0,-2-4 0,5 2-146,-17-1 146,-16-7 0,31 10 0,9 1 0,18 1 0,15 5 0,7-2 983,6 8-714,4-7-113,-3 3-156,7-4 0,8-3 0,20 6 0,23-1 0,14 0 0,1 5 0,16-4 0,-4-1 0,9 5 0,-3-5 0,-26 7 0,-5 0 0,-16 0 0,-12 0 0,-3 0 0,-12 0 0,0-4 0,-66-1 0,-9-8 0,5 7 0,-12 0 0,1 1-492,-10 0 0,-3 0 164,1-2 0,-6-1 0,1 1 0,5 2 0,0 1 0,-7-1 131,15 3 0,-6-1 1,-4 1-1,1 0 0,2-2-49,-13-1 0,2-2 0,-1 0 0,-4 3 49,2 2 0,-6 1 1,0 2-1,3-1 0,7-1-49,10-2 0,7-1 0,1 1 0,-4 1 0,-16 1 0,-3 1 0,0 0 0,4 1 0,16-1 0,2 0 0,1 0 0,-3 0 0,-9 0 0,-2 0 0,-2 0 0,-3 0 49,3-3 0,-4 0 1,-1 0-1,0-1 0,5 2-49,-8 1 0,3 1 0,2-1 0,-2-1 0,-1-2 0,0-3 0,0 0 0,3 2 0,6 1 0,2 0 0,2 1 0,3 0-82,-9-1 0,3 1 0,-3-2 292,8 0 0,-3-1 1,0 0-1,1 0 36,4 0 0,1 0 0,1 0 0,0 0 0,-21-3 0,1 1 0,1-2 297,6-1 0,1-1 0,2 1-297,7 0 0,2 0 0,3 0 491,-16 1 1,4-2-1,5-3 1,5 1-1,21 9 1,3 1-1,3-3 1,2 0 491,-30 5 0,34-4 0,23 6 0,-21 0 0,-12 0 0,-42 0-492,40 0 1,-2 0-1,-8 0 1,-2 0-254,-6 0 0,0 0-238,3 0 0,-1 0 0,-12 0 0,0 0-492,12 0 0,-1 0 410,-15 0 1,0 0 81,11 0 0,1 0 0,-5 0 0,0 0 0,6 0 0,1 0 0,0 0 0,-1 0 0,1 0 0,0 0 0,-1 0 0,1 0-393,5 0 0,2 0 393,11 0 0,1 0 0,-3 0 0,1 0 0,8-4 0,0 0 0,-6 0 0,1-1-53,-42-11 53,22 1 847,13 7-847,9 2 983,8 6-64,-6 0-7,13 0-912,-6 0 65,9 0-65,5 0 0,-4 0 0,11 0 0,-4 0 0,6 0 0,0 0 0,-15 0 0,-3 0 0,-23 0 0,-12 0 0,-24 8-446,43-3 1,-1-1 445,6 1 0,0 0 0,-9 3 0,1 0-383,-30-6 383,-10 5 0,15-7 0,26 0 0,11 0 0,19 0 0,11 0 0,1 0 873,70 0-873,-12 0 0,15 0 0,6 0-492,-8 4 0,1 1 458,17-5 0,4 2-458,12 6 0,3 2 164,-22-6 0,2 0 0,1 0 88,-2 0 1,1 0 0,2 0 239,7 3 0,2 0 0,-1 0-328,-4-3 0,0 0 0,0 1 0,0 1 0,0 2 0,-1 0 88,0-1 1,-1 1 0,1-1 239,0 0 0,-1 1 0,0-1 0,-3 1 0,-1-1 0,1 0 0,3 0 0,1 0 0,-1 1 0,-4 2 0,-1 0 0,-1 1-328,1 0 0,0 1 0,0-1 8,0 0 1,0 0 0,0 0 319,2 3 0,-1 1 0,-4-3 0,9-1 0,-3-1 63,6 4 1,-4 1-64,-25-7 0,-3 0 491,1 0 1,0 0 308,45 8 183,-39-8 0,-10-2 0,-18-1 0,-13-4 0,0 4 0,-6-5-24,0 0-959,0 0 0,-1 0 0,7 0 0,0 0 0,6 0 0,-5 0 0,-2 0 0,-5 0 0,0 0 0,0 0 0,0 0 0,-54 0 0,-7 0 0,1 0 0,-2 0 0,-25 0 0,27 3 0,-1 2 0,-28 4 0,27-1 0,-1 0-415,-43 8 415,1 0 0,10 0 0,2-1 0,11-1 0,8-5 0,11 2 0,10-9 0,8 3 0,7-5 0,7 0 0,8 0 415,5 0-415,63 0 0,0 7 0,0-3 0,5 1-492,-6 2 0,1 2 475,7 0 1,2 0 16,-2-1 0,3 1 0,9 1 0,1-1 0,-5 0 0,0 0 0,1 1 0,-2-2 0,-11-2 0,-1-2-115,-2 0 1,-3 0 114,25 3 0,-2-6 0,-12 6 0,-16-7 0,-15 0 983,-4 0-961,-17 0 219,4 0-241,-5 0 0,0 0 0,4 0 0,-4 0 0,9 0 0,-2 0 0,12-6 0,-6 0 0,6-5 0,-1 0 0,-4 0 0,-1 1 0,-8 0 0,-5 5 0,0-3 0,1 7 0,-1-4 0,-54 5 0,-31 0 0,13 0 0,-7 0-492,-11 0 0,-3 0 0,-6 0 0,-2 0 0,0 0 0,-1 0 164,23 0 0,-1 0 0,1 0 30,-23 0 1,0 0 297,-6 0 0,1 0 0,6 0 0,2 0-492,6 0 0,0 0 191,1 0 0,1 0 301,7 0 0,0 0 0,-1 0 0,1 0 0,0 0 0,-1 0 0,1 1 0,0-2 0,-8-7 0,1-2 0,4 4 0,2 0-338,10-4 1,2-1 337,-2 3 0,2 0 0,14 3 0,0 1 0,-5-1 0,0 0 983,-43-3-514,23 2 514,21 5 0,10-5 0,15 6 0,-5 0 0,11 0-642,-11 0-257,12 0-84,-13 0 0,13 0 0,-13 0 0,13 0 0,-6 0 0,12 0 0,2 0 0,5-5 0,47 4 0,11-10 0,8 10 0,7 0-492,-1-5 0,1-3 247,10 0 1,2-1 244,-1 0 0,1-1 0,6-3 0,0 0 0,-6 1 0,-1 0 0,0-1 0,1-1 0,-4-3 0,-1 0 0,-3 0 0,-3 1 0,-12 3 0,0 1 0,9-3 0,-3-1-242,11-5 242,25-4 0,-31 6 0,-2 6 0,-23 2 0,-4 4 0,-14-1 983,-5 8-512,-2-4-210,0 5-261,2 0 0,11-5 0,3 3 0,13-3 0,2 5 0,8 0 0,0 0 0,-7 0 0,-3 0 0,-7 0 0,-7 0 0,-2 0 0,-11 0 0,4 0 0,-10 0 0,16 0 0,6 0 0,6 0 0,13 0 0,3 0 0,1 0 0,16 0 0,-16 0 0,7 6 0,-16-4 0,-9 3 0,-3-5 0,-12 5 0,0-4 0,4 4 0,-2-5 0,19 6 0,12 2 0,19 6 0,-7-5 0,24 5 0,-24-12 0,16 5 0,-18-1 0,-3-5 0,-17 5 0,-1-6 0,-9 0 0,-6 0 0,5 0 0,-5 0 0,38 0 0,-23 0 0,23 0 0,-32 0 0,-5 0 0,-3 0 0,-11 0 0,-2 0 0,-5 0 0,0 0 0,-73 0 0,-16-8-492,7 7 0,-7-1 0,-9-7 0,-2 0 373,-1 8 0,-3 0-209,24-2 0,-2-1 0,1 1 0,0 3 0,0 0 0,0 0 61,-1 0 1,1 0 0,0 0-62,5 0 0,0 0 0,0 0-96,-33 0 1,3 0 423,11 1 0,4-2 0,17-2 0,0 0 0,-30 3 0,2-2-387,35-4 1,1-2 386,-23 1 0,1-1 0,20-1 0,1-1 0,-6-7 0,1 1 0,-35-2 491,37 2 1,3-1-331,-7-5 822,1 0 0,2-5 0,23 14 0,3-5 0,15 7-52,6 1-344,4 1-587,3 4 0,7-3 0,-7-1 0,3 3 0,0-6 0,-3 7 0,7-4 0,-6-4 0,6 4 0,-3-4 0,4 4 0,15 32 0,-6-11 0,17 28 0,-8-13 0,11 4 0,4 7 0,8 10 0,8-4 0,3 7 0,-2-9 0,-3-8 0,0 6 0,-8-19 0,6 10 0,-15-18 0,-3 3 0,-11-6 0,-2 0 0,0-1 0,-3-3 0,3-2 0,0 1 0,9-4 0,6 9 0,0-9 0,5 10 0,-12-10 0,6 4 0,-12-1 0,-2-3 0,-5 3 0,0-4 0,0 0 0,0 0 0,4 0 0,-3 0 0,2 0 0,-3 0 0,6 0 0,0 0 0,6-4 0,0-7 0,0-1 0,-5-2 0,3 3 0,-8 6 0,3-4 0,-5 4 0,-4-4 0,-1 0 0,-4 0 0,0-3 0,0-3 0,-16-5 0,-11-4 0,-28-9 0,-9-4 0,0 1 0,-8-6 0,8 12 0,-20-14 0,18 13 0,-16-13 0,27 22 0,0-10 0,4 17 0,13-2 0,1 0 0,3 10 0,5-13 0,-7 12 0,0-10 0,0 1 0,-7 3 0,5-3 0,-5 4 0,7-4 0,0 9 0,7-7 0,-5 8 0,11-3 0,-5 3 0,7-2 0,5 8 0,-10-10 0,9 10 0,-11-9 0,7 4 0,-7-5 0,-1 0 0,0-1 0,1 1 0,1 5 0,4-3 0,1 8 0,2-9 0,9 9 0,-8-4 0,8 1 0,-3 3 0,5-3 0,0 4 0,0 0 0,0 0 0,-3 4 0,2 6 0,-8 5 0,1 13 0,-22 5 0,-1-1 0,-18 10 0,-16-4-984,-17 3 957,38-17 1,-4 0 26,-10-4 0,-1-2 0,-1 0 0,1 0 0,-2 0 0,2-2 0,12-6 0,0-1 0,-9 3 0,0 1 0,13-4 0,1-2 0,-11 2 0,0 0 0,7-1 0,2 0-120,-33 8 120,3-1 0,18-1 0,11-6 0,10-2 0,15-6 0,7 0 983,2 0-936,9 0 80,-3 0-127,5 0 0,0 0 0,38 6 0,8-5 0,38 5 0,20 2-344,-45-7 0,1 0 344,-2 3 0,2-1 0,8-2 0,-1-2 0,30 1 0,9 0 0,-13 0 0,-21 0 0,-15 0 0,-6 0 0,-20 0 0,1 0 0,-4 0 688,-8-4-688,8-1 0,-8-1 0,8-3 0,-8 4 0,3-1 0,-5 2 0,0 4 0,0-4 0,-40 3 0,-6-3 0,-62 4 0,44-4 0,-3-1-492,-16 4 0,-4 0 0,-5-7 0,-2-1 0,-12-2 0,-3 0 164,29 3 0,-2 1 0,-1-2 0,-9-2 0,-3-1 0,1 2 0,-1 5 0,0 2 0,0-2 0,-5-1 0,0-2 0,2 1 138,7 3 0,3 0 1,3 0-264,-11-2 0,5-1 453,-1 2 0,7 1 0,-13-3 983,-8 5-744,30-5 744,21 7 0,24 0 0,26 0 0,28 13 0,24 3 0,27 14-492,-35-10 1,2 0-698,5-2 0,1 0 206,-7-1 0,2-1 0,7-3 0,0-1 0,-7 0 0,-1 0 0,5-3 0,0 1 0,0 2 0,-2 0 0,29 3 0,10-7 0,-19 4 0,-23-7 0,1-1 0,27 5 0,-29-2 0,3 0 0,45 2 0,-42-1 0,1 1 0,5 0 0,0-1 0,-11 1 0,0-1 0,3 0 0,-1 0 0,46 0 0,-10 6 0,7-6 0,-21 0-44,-1 5 44,0-5 0,0 7 0,0 0 0,22 0 0,-25-6 0,-18-2 0,-1 1 0,16 0 0,16 7 0,-19-1 0,-1-6 0,-18 3 670,-8-9-670,-10 3 46,-11-5-46,-2 0 0,-5 0 0,-40 0 0,2 0 0,-46 0 0,20 0 0,3 0 0,-2 0-625,-29 0 625,19 0 0,-4 0-492,6 0 0,1 0 397,-1 0 0,-2 0 95,-9-4 0,-1-1 0,4 5 0,2-2 0,9-2 0,2 0-261,-3 3 1,2 2 260,-28-1 0,-11 0 0,11-7 0,11 6 0,13-6 0,0 7 0,-13 0 0,0 0 0,-19 0 0,8 0 0,8 0 1,13 0 0,1 0-1,-3 0 0,3 0 0,-1 0 0,-12 0 983,-1-6-824,6 5 393,26-5-552,9 6 0,15 0 0,8 0 624,4 0-624,1 0 0,56 0 0,-14 0 0,48 0 0,16 0-913,-14 0 913,-18 3 0,2 2 0,-12-1 0,0 1 0,6 3 0,0 2 0,0-2 0,0 1 0,7 0 0,-1 0 0,-15-1 0,0 0 0,12 2 0,1-2 0,-14-4 0,-2 1 0,6 2 0,1 0 0,-2-2 0,0-1-451,42 5 451,0 5 0,-36-8 0,0-2-825,33 6 825,-21-2 0,-2 0 0,2 0-113,-19-3 1,0 0 112,11 1 843,0 0-843,-2-5 446,-16 5-446,-3-6 873,-19 0-873,2 0 252,-16 0-252,5 0 0,-6 0 0,0 0 0,0 0 0,-53 0 0,3 0 0,-58 0 0,1 0-492,39 0 0,-5 0 9,-17 0 0,-5 0-9,-6 0 0,-3 0 164,19 0 0,-2 0 0,-1 0 0,1 0 0,-1 0 0,-1 0 0,-5 0 0,-1 0 0,4 0-164,-9 0 0,-1 0 293,1 0 1,-6 0 0,13 0-294,28 0 0,0 0 267,-36 0 0,-15 0 0,18 0 483,0 0-258,20 0 0,-11 0 0,12 0 0,-8 0 491,10 0 1,0 0 66,-20 0-558,-11 0 0,11 0 0,3 0 983,9 0 0,1 0 0,8 0 0,3 0 0,17 0 0,8 0 0,10 0-720,11 0-82,1 0-181,6 0 0,0 0 0,0 0 0,48 0 0,1 0 0,55 0 0,3 0-492,-38 1 0,3-2 52,12-3 1,2-1 439,0 0 0,0 0-492,-7-5 0,0 1 312,4 5 1,-3-2 179,-14-6 0,0 1 0,16 9 0,1 0 0,-16-9 0,-2 0-178,5 6 0,-2 1 178,27-5 0,8 2 0,-27 1 0,14 4 0,-26-4 0,7 6 983,-16 0-273,-3 0 273,-7 0-519,-12 0-42,2 0-422,-16 0 0,5 0 0,-39-9 0,5 7 0,-47-13 0,10 13 0,-39-4-492,40 5 0,-3 2 158,-15-1 0,-6 0 6,-2 0 0,-6 0 0,-2 0 0,-1 0 0,0 0 0,-2 0 82,17 0 0,0 0 0,-1 0 0,-1 0 5,-4 0 0,0 0 0,0 0 0,1 0 241,-14 0 0,1 0 0,-2 0 0,17 0 0,-1 0 0,-1 0 0,0 0 0,1 0 0,0 0 0,1 0 0,2 0 0,-12 0 0,3 0 0,-1 0-328,-4 0 0,0 0 0,3 0 0,17 0 0,3 0 0,-1 0 0,-3 0 0,-1 0 0,2 0-114,-24 0 1,5 0 330,18 0 1,-2 0 110,-21 0 0,1 0 0,25 0 0,2 0 0,-6 0 0,-2 0 0,-14 0 0,5 0 983,-6 0-492,10 0 1,-1 0-304,-9 0-188,35 0 0,1 0 983,-33 0 0,12 6 0,14-5 0,22 5 0,4-6 0,18 0 0,2 0-554,4 0-269,-6 0-160,-6 0 0,-17 0 0,-6 0 0,-17 0 0,-3 0 0,-8 0 0,0 0 0,-11 0 0,8 0 0,2 0 0,11 0 0,10 0 0,0 0 0,7 0 0,3 0 0,14 0 0,-5 0 0,11 0 0,-5 0 0,7 0 0,0 0 0,0 0 0,0 0 0,0 0 0,0 0 0,5 0 0,-4 0 0,5 0 0,-6 0 0,5 0 0,-4 0 0,4 0 0,0 0 0,-3 0 0,3 0 0,-5 0 0,0 0 0,0 5 0,0-4 0,0 3 0,0 1 0,-7-4 0,5 4 0,-4-1 0,-1-2 0,5 2 0,-4-4 0,6 0 0,0 0 0,0 5 0,0-4 0,-1 4 0,7-5 0,0 0 0,1 0 0,3 0 0,-3 0 0,-1 4 0,-1-2 0,1 6 0,-5-7 0,4 8 0,-5-8 0,5 4 0,-4-1 0,5-2 0,-13 2 0,5-4 0,-4 0 0,-1 0 0,5 0 0,-4 5 0,-1-4 0,5 4 0,-4-5 0,-1 0 0,6 0 0,-6 4 0,-2-3 0,6 4 0,-6 0 0,9-4 0,0 4 0,0-5 0,5 4 0,-4-3 0,10 3 0,-10-4 0,9 4 0,-3-3 0,5 7 0,0-7 0,-6 3 0,5 0 0,-16 2 0,8 4 0,-9 1 0,0 0 0,4 0 0,-11-5 0,16 3 0,-8-8 0,16 3 0,-5-4 0,6 0 0,47 0 0,-7 0 0,60 0 0,-33 0 0,23 0 0,-16 0 0,8 0 0,-9 0 0,-10 0 0,-3 0 0,-20 0 0,11 0 0,-19 0 0,11 0 0,-12 0 0,12 0 0,-5 0 0,15 0 0,1 0 0,17 0 0,-7-6 0,7 4 0,0-4 0,3 6 0,-1-5 0,-2 3 0,-9-4 0,0 6 0,0-6 0,0 5 0,1-5 0,-1 6 0,9-7 0,-7 5 0,26-4 0,8 6 0,-17 0 0,-22 0 0,1 0 0,18 0 0,17 0 0,-2 0 0,-11 0 0,0 0 0,-9 0 0,-2 0 0,-9 0 0,0 0 0,0 0 0,1 0 0,-1 0 0,0 0 0,0 0 0,0 0 0,-8 0 0,6 0 0,-5 0 0,30 0 0,-8 0 0,11 0 0,-17 0 0,-9 0 0,9 0 0,-6 0 0,6 0 0,-9 0 0,0 0 0,0 0 0,0 0 0,0 0 0,0 0 0,-8 0 0,6 0 0,-13 0 0,5 0 0,-7 0 0,0 0 0,-1 0 0,1 0 0,-7 0 0,5 0 0,-11 0 0,11 0 0,-12 0 0,12 0 0,-5 0 0,7 0 0,0 0 0,-1 0 0,10 0 0,-7-5 0,7 3 0,-9-3 0,0 5 0,-1-5 0,1 3 0,-7-3 0,5 0 0,-11 3 0,11-3 0,-5 5 0,6 0 0,1 0 0,0 0 0,7 0 0,-6-5 0,15 3 0,-15-3 0,7 5 0,-9 0 0,1 0 0,0 0 0,-2 0 0,2 0 0,-1 0 0,-1-5 0,2 4 0,-2-4 0,1 5 0,0 0 0,1 0 0,23-6 0,-10-2 0,20 1 0,-7-6 0,-7 6 0,16-8 0,4 0 0,0 1 0,0 5 0,-13-4 0,-9 6 0,-8-6 0,-8 6 0,-10 2 0,-6 0 0,-5 4 0,-2-4 0,-5 1 0,-4-1 0,-1-8 0,-12 4 0,2 0 0,-12 0 0,-5 8 0,-23-17 0,-10 9 0,-18-13 0,-21-1 0,25 6-257,19 5 0,-1 0 257,-25-3 0,-19-8 0,29 13 0,-1 0-492,10-2 0,-1 0 441,-10 2 0,1 2 51,6 2 0,4 2-420,-22-3 420,23 6 0,0 2 0,-23-1 0,26 0 0,0 0 0,-32-7 0,-8 6 0,8-6 0,0 7 0,33 0 0,1 0 0,-37 0 0,35-3 0,0-1 0,0 3 0,0 0 0,-1-2 0,-1-1 0,-5 4 0,0 0 0,12 0 0,-2 0-441,-30 0 0,3 0 441,-2 0 0,2 0 0,-1 0 0,-1 0 0,27 0 0,-1 0 357,-33 0-357,4 0 0,9 0 983,10 0-935,-7 0 384,7 0-432,-9 0 973,8 0-973,3 0 109,9 0-109,0 0 0,-1 0 0,9 5 0,1-3 0,1 3 0,5 0 0,-5-4 0,7 5 0,0-6 0,0 0 0,-7 0 0,11 0 0,-10 0 0,13 0 0,-7 0 0,7 0 0,-5 0 0,5 0 0,-7 0 0,-8 0 0,7 0 0,-15 0 0,7 0 0,-8 0 0,-33 0 0,25 0 0,-25 0 0,33 0 0,-1 0 0,1 0 0,0 0 0,0 0 0,7 5 0,-5-4 0,13 4 0,-5 1 0,-1-5 0,13 4 0,-4-5 0,7 0 0,5 0 0,-4 0 0,11 0 0,-4 0 0,10 0 0,-5 0 0,1 0 0,3 0 0,-3 0 0,5 0 0,0 0 0,-1 0 0,-4 0 0,4 0 0,-10 0 0,4 0 0,-12 0 0,-1 0 0,-16 0 0,13 0 0,-11 0 0,14-5 0,-6 4 0,5-9 0,-4 8 0,12-7 0,-6 3 0,7 0 0,5-3 0,-4 4 0,10-1 0,-1-2 0,3 2 0,3-3 0,-4 0 0,-1-6 0,5 5 0,-5-10 0,4 4 0,-5-11 0,-5-2 0,2-7 0,-3 0 0,5 0 0,-5 0 0,4 1 0,-4 5 0,6 3 0,0-1 0,5 11 0,-9-14 0,13 20 0,-11-8 0,12 10 0,-3 0 0,0 0 0,0 1 0,-5 3 0,34 1 0,-13 4 0,35 0 0,-24 0 0,11 6 0,-12 0 0,6 0 0,-7 3 0,0-3 0,0 0 0,-1 3 0,1-3 0,0 4 0,0-4 0,0 4 0,7-4 0,-6 5 0,0-1 0,-2-4 0,-10 2 0,5-3 0,-6 0 0,0 3 0,-4-3 0,-33 0 0,4-2 0,-29-3 0,9 0 0,7 0 0,-15 0 0,7 0 0,-8 0 0,0 0 0,-1 0 0,1-5 0,8 3 0,1-9 0,8 9 0,0-8 0,7 9 0,2-9 0,6 4 0,-1 0 0,1-4 0,6 5 0,-5-1 0,4-3 0,-5 4 0,5-1 0,-3-4 0,8 9 0,-9-8 0,10 3 0,-10 1 0,5-4 0,-6 8 0,1-8 0,-1 3 0,-7 0 0,5-3 0,-11 2 0,5-4 0,-6-1 0,-1 0 0,7 1 0,1 4 0,12-1 0,2 2 0,5 1 0,4-3 0,36 7 0,20 5 0,28 4 0,14 8-493,-7-1 493,1 0 0,6 8 0,5-5 0,-49-3 0,1 1 0,-1-4 0,-1 0 0,46 13 0,-8 4 0,0-12 0,8 6 0,-19-2 0,19-4 0,-8 5 0,0-6 0,8-1 0,-8 1 0,0-1 0,-3 0 0,-18-1 0,-3 0 0,-9-1 0,0 1 0,-8-7 0,6 5 0,-13-11 493,13 11-493,-13-10 0,13 3 0,-6 1 0,8-4 0,0 10 0,0-5 0,1 0 0,-9 4 0,6-9 0,-13 8 0,5-3 0,0-1 0,-11 4 0,9-9 0,-12 9 0,1-8 0,-3 3 0,-6-5 0,-5 0 0,3 0 0,1 0 0,-3 0 0,6 0 0,-7 0 0,0 0 0,3 0 0,3 0 0,1 0 0,11 0 0,-5 0 0,14 0 0,3 0 0,7-6 0,9-2 0,-7-6 0,7 6 0,0-4 0,-6 10 0,6-10 0,-9 4 0,9-6 0,-7 1 0,7-1 0,-9 0 0,0 1 0,0-1 0,1 1 0,-1 0 0,0-1 0,0 1 0,0-1 0,-8 2 0,6-2 0,-6 2 0,32-8 0,-18 5 0,27-5 0,-31 7 0,7-7 0,0 5 0,-6-5 0,6 6 0,0 0 0,-7 1 0,7-1 0,-17 1 0,6 6 0,-13-4 0,13 4 0,-6 0 0,9-5 0,-3 5 0,33-8 0,-16 1 0,-14 5 0,2 1 0,43-8-376,-41 4 1,-1 0 375,35 0 0,-35-3 0,0-1 0,23 5 0,-27-1 0,2 0 0,41 3 0,-10-5 0,-3 12 0,14-11 0,-18 12 0,18-6-62,-33 7 62,7 0 0,-6 0 0,-1 0 0,-2 0 0,-9 0 749,0 0-749,0 0 64,-14 0-64,3 0 0,-20 0 0,6 0 0,-7 5 0,6 1 0,2 5 0,7 1 0,7 1 0,22 0 0,-7 7 0,-7-8 0,1 1 0,9 9 0,31 8 0,-17-7-485,11 8 485,0 0 0,-3-1 0,-19-8 0,-10-2 0,-10-8 0,-11-1 0,-10-5 0,-4 2 0,-18-7 485,-46 4-485,-3-5 0,-6 0 0,-3 0-936,-32 0 936,22 0 0,2 0 0,-19 0 0,-1 0 0,2 0 0,11 0 0,-5 0 0,-2 0 0,-1 0-186,26 2 1,0 3 185,-23 2 0,-5 8 0,27-7 0,1 4 0,10-11 0,15 9 0,1-9 918,7 4-918,0-1 389,-7-3-389,-1 9 0,0-8 0,-5 8 0,-3-9 0,-1 10 0,-5-10 0,13 9 0,-4-9 0,12 4 0,-6-5 0,7 0 0,-7 5 0,6-4 0,-6 5 0,7-6 0,5 0 0,-4 0 0,10 4 0,-5-3 0,6 3 0,0-4 0,0 8 0,1-3 0,-1 8 0,0-4 0,0-4 0,0 3 0,0-3 0,-1 4 0,1-4 0,0 3 0,0-7 0,4 7 0,-8-7 0,7 7 0,-7-7 0,3 8 0,-4-8 0,4 7 0,-5-7 0,1 3 0,4 0 0,-10-3 0,9 3 0,-8 1 0,3-4 0,-5 3 0,-7-4 0,5 0 0,-11 0 0,12 0 0,-13 0 0,13 0 0,-6 0 0,7 0 0,5 0 0,-4 0 0,10 0 0,-10 0 0,10 0 0,-5 0 0,6-4 0,0 3 0,-1-11 0,5 6 0,-3-8 0,7 5 0,-3 0 0,4 0 0,0 0 0,0 0 0,0 0 0,0 0 0,4 0 0,5 4 0,0-3 0,10 7 0,-9-3 0,16 4 0,-8 0 0,16 0 0,-5-5 0,14 3 0,-5-8 0,13 8 0,-6-9 0,8 4 0,1-1 0,-1-4 0,-8 5 0,-2 0 0,-7 2 0,0 0 0,-1 3 0,-6-3 0,6 5 0,-13-5 0,12 4 0,-11-4 0,11 5 0,-5 0 0,0 0 0,5 0 0,-5 0 0,7 0 0,-1 0 0,1 0 0,7 0 0,-5 0 0,13 0 0,-6 0 0,0 0 0,7 0 0,-15 0 0,7 0 0,-15 0 0,5-5 0,-12 4 0,6-5 0,-1 6 0,-4-4 0,11 2 0,-5-8 0,0 9 0,5-9 0,-5 3 0,0 0 0,5-3 0,-5 8 0,0-8 0,5 4 0,-4 0 0,-1-4 0,5 3 0,-5 1 0,14-5 0,-5 4 0,13 0 0,3-5 0,1 4 0,0 0 0,-4-3 0,18 3 0,-18 1 0,16-5 0,-31 11 0,-7-4 0,5 5 0,-12 0 0,6 0 0,-7 0 0,-6-4 0,5 3 0,-4-4 0,-1 5 0,0 0 0,-6 0 0,0 0 0,5 0 0,2 0 0,5 0 0,5 0 0,3 0 0,11 0 0,4 0 0,7 0 0,2 0 0,0 0 0,0 0 0,-8 0 0,-1 0 0,-8 0 0,-7 0 0,5 0 0,-17 0 0,9 0 0,-11 0 0,0 0 0,-2 0 0,-5 0 0,6 0 0,1 0 0,20 0 0,-4 0 0,40 0 0,-29 0 0,37 0 0,-22 0 0,16 0 0,0 0 0,-9 0 0,-9 0 0,-19 0 0,-8 0 0,-7 0 0,-6 0 0,0 0 0,-6 0 0,-55 0 0,-6 0 0,-3 0 0,-6 0-492,0 0 0,-2 0 239,-11 0 1,-4 0-240,-11 0 0,-5 0 164,23 0 0,-2 0 0,0 0 0,-5 0 0,-1 0 0,-1 0 0,-4 0 0,-1 0 0,0 0 0,5 0 0,0 0 0,4 0-164,-15 0 0,2 0 66,-5 0 0,0 0 426,5 1 0,3-2 0,20-1 0,-1-1 0,-4 2 0,-7 1 0,13-1 0,-16-5 11,-10 6 0,-3 0-11,-1 0 491,32 0 1,1 0-57,-32 0-435,8 0 0,-10 0 0,0 0 0,9 0 0,4 0 983,9 0 0,10 0 0,2 0 0,0 0 0,6 0 0,-6 0-76,0 0-907,-2 0 0,-1-6 0,-6 5 0,16-5 0,-16-1 0,15 6 0,-6-6 0,0 1 0,6 4 0,-6-5 0,9 7 0,-9-6 0,6 4 0,-6-10 0,0 10 0,7-10 0,-8 11 0,1-12 0,7 12 0,-16-13 0,15 13 0,-6-12 0,9 12 0,7-10 0,-5 9 0,13-3 0,-21 0 0,19 3 0,-11-3 0,15 0 0,0 3 0,0-3 0,0 5 0,1 0 0,-1 0 0,0 0 0,0-5 0,7 3 0,-5-3 0,11 5 0,-4 0 0,6 0 0,1 0 0,4 0 0,-4 0 0,5 0 0,-6 0 0,0 0 0,0 0 0,0 0 0,-7 0 0,5 0 0,-4 0 0,-1 0 0,6 0 0,-13 0 0,6 0 0,0 0 0,-5 0 0,11 0 0,-20 0 0,11 0 0,-13 0 0,16 0 0,-6 0 0,13 0 0,-12 0 0,11 0 0,-11 0 0,11 0 0,-5 0 0,7 0 0,6 0 0,-5 0 0,-3 0 0,1 0 0,-6 0 0,1 0 0,-3 0 0,-13 0 0,5 5 0,-6-3 0,9 8 0,-9-9 0,6 10 0,-5-10 0,7 10 0,-7-10 0,5 4 0,-6 1 0,-7-5 0,11 9 0,-12-8 0,16 3 0,1 0 0,-9 2 0,6 0 0,-5 4 0,7-4 0,7-1 0,1 4 0,7-9 0,0 4 0,5-5 0,2 0 0,5 0 0,0 0 0,0 0 0,0 0 0,0 0 0,0 0 0,0 0 0,-6 0 0,5 0 0,-5 0 0,1 0 0,-2 0 0,-5 0 0,-7 0 0,-1 0 0,0 0 0,-5 0 0,4 0 0,1 0 0,-5 0 0,5 0 0,-1 0 0,-4 0 0,12 0 0,-6 0 0,0 0 0,6 0 0,-6 0 0,12 0 0,-4 0 0,5 0 0,-1 0 0,-4 0 0,10 0 0,-10 0 0,9 0 0,-3 0 0,5 0 0,-1 0 0,1 0 0,-5 0 0,3 0 0,-15 0 0,-6-6 0,-6 5 0,-13-11 0,-3 4 0,-2-12 0,-6 5 0,16-4 0,3 7 0,14 0 0,1 6 0,12-3 0,2 8 0,43-3 0,-9 4 0,34 5 0,-19 2 0,9 5 0,10 1 0,1 1 0,7 0 0,-8-1 0,-1 0 0,0 0 0,0 1 0,0-1 0,-8 0 0,6 0 0,-13-1 0,13 1 0,-5-1 0,7 2 0,9-1 0,-7 1 0,7-6 0,-9 4 0,0-5 0,0 0 0,-7 5 0,5-11 0,-14 4 0,7-5 0,-8 0 0,7 6 0,-5-4 0,13 3 0,-14-5 0,14 0 0,-5 0 0,-1 0 0,6 0 0,-13 0 0,13 0 0,-6 0 0,1 0 0,5 0 0,-13 0 0,13 0 0,-6 0 0,0 0 0,7 0 0,-15 0 0,7 0 0,-9-5 0,-6 4 0,5-5 0,-11 6 0,4-4 0,1 3 0,-6-4 0,12 5 0,-11 0 0,4 0 0,1 0 0,1 0 0,7 0 0,-7 0 0,5 0 0,-5 0 0,7 0 0,-1 0 0,1 0 0,7 0 0,-5 0 0,5 0 0,1 0 0,-7 0 0,7 0 0,-15 0 0,5 0 0,-5 0 0,-5 0 0,11 0 0,-22 0 0,16 0 0,-19 0 0,5 0 0,-6 0 0,0 0 0,0 0 0,0 0 0,0 0 0,4 0 0,-3 0 0,8 0 0,-3-5 0,13-1 0,1-6 0,0 1 0,5-1 0,-11 1 0,4-4 0,-11 3 0,-2-2 0,-5 5 0,0 4 0,0-4 0,1 4 0,-5-4 0,-1 0 0,-4 0 0,0 0 0,0-6 0,0 5 0,-5-10 0,-6 4 0,-6-11 0,-15-13 0,-9-8 0,-14-21-208,20 33 0,-2-1 208,1-4 0,-2 1-492,-9-3 0,0-1 492,4-2 0,0 1 0,2 9 0,0 2 0,0-7 0,1 2-396,-31-16 396,1-7 0,-5 7 0,25 14 0,-13-1 0,25 16 0,-8-7 387,10 9-387,0 0 983,0 0-983,1 0 426,5 2-426,3-1 0,-1 6 0,6 2 0,-1-1 0,3 9 0,3-12 0,2 13 0,-5-9 0,9 6 0,-8-2 0,3-3 0,0 2 0,1-2 0,1 4 0,3 5 0,-3-4 0,-1 8 0,5-7 0,-5 7 0,1-8 0,3 4 0,-8-6 0,3 1 0,0 0 0,-4 0 0,4 0 0,-5-1 0,0 0 0,0 1 0,5 0 0,-3 4 0,8-2 0,-9 2 0,10 1 0,-10-5 0,10 9 0,-14-12 0,12 11 0,-7-7 0,5 4 0,3 4 0,-3-4 0,5 5 0,-1-4 0,1 3 0,0-3 0,0 0 0,-1 3 0,1-7 0,-5 7 0,3-4 0,-3 5 0,4 0 0,-4 0 0,3 0 0,-3 0 0,5 0 0,-1 0 0,-4 0 0,3-4 0,-3 3 0,-1-3 0,5 0 0,-10 3 0,9-3 0,-8 4 0,8 0 0,-9 0 0,6 0 0,-7 0 0,6 0 0,1 0 0,4 0 0,1 0 0,0 0 0,0 0 0,0 0 0,-1 0 0,1 0 0,0 0 0,0 0 0,0 0 0,0 0 0,0 0 0,0 0 0,0 0 0,0 0 0,-1 0 0,1 0 0,0 0 0,0 0 0,-1 0 0,1 0 0,0 0 0,0 0 0,-1 0 0,1 0 0,0 0 0,0 0 0,-6 0 0,-1 0 0,0 0 0,-3 0 0,3 0 0,-5 0 0,0 0 0,0 0 0,0 0 0,0 0 0,0 0 0,0 0 0,0 5 0,0-4 0,0 3 0,1 1 0,4-4 0,-4 4 0,4-5 0,-5 0 0,0 4 0,0-2 0,0 2 0,0-4 0,0 5 0,0-4 0,0 4 0,0-1 0,0 2 0,-7 0 0,6 3 0,-12-8 0,11 9 0,-5-9 0,1 9 0,4-4 0,-21 5 0,20-5 0,-13 4 0,16-9 0,0 9 0,0-5 0,-1 1 0,1 4 0,0-5 0,0 1 0,0 3 0,5-3 0,-3 4 0,8-1 0,-9 2 0,5-2 0,-6 2 0,0-1 0,-7 1 0,5 0 0,-11 1 0,5 4 0,0-3 0,-6 9 0,13-6 0,-12 8 0,11-3 0,-5 1 0,-11 17 0,13-7 0,-15 15 0,17-12 0,6 1 0,-5-1 0,5 1 0,0-7 0,-3-1 0,8-1 0,-2-4 0,-1 0 0,4-4 0,-2-8 0,8 4 0,-2-6 0,7 0 0,-7 0 0,6 0 0,-2 0 0,4-1 0,0 1 0,0 0 0,0 6 0,0 0 0,0 6 0,0 0 0,0 0 0,5 0 0,1 7 0,4-11 0,2 16 0,-2-16 0,6 10 0,-5-6 0,9 0 0,-4 0 0,0-5 0,-2-2 0,-4 1 0,5-4 0,-4 3 0,8-4 0,3 6 0,-8-9 0,2 4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1:44.669"/>
    </inkml:context>
    <inkml:brush xml:id="br0">
      <inkml:brushProperty name="width" value="0.05" units="cm"/>
      <inkml:brushProperty name="height" value="0.05" units="cm"/>
      <inkml:brushProperty name="color" value="#FFFFFF"/>
    </inkml:brush>
  </inkml:definitions>
  <inkml:trace contextRef="#ctx0" brushRef="#br0">1 2 24575,'71'0'0,"0"0"0,21 0 0,8 0 0,-22-1 0,3 0 0,6 3-2458,3 5 0,7 2 1,2 2-1,-2 2 2186,-5 2 0,-2 1 0,2 1 0,6 1-121,-15-3 1,5 1 0,2 0 0,2 1 0,0 0 0,-2 0 392,0 1 0,0 0 0,-1 1 0,1 0 0,1-1 0,-1-2-135,4 0 1,2-1 0,1-1 0,-2-1 0,-4 0 0,-4-1 134,8 1 0,-6 0 0,-1-2 0,4 0-343,-5-1 0,6-1 0,0-1 1,-4 0-1,-7-2 343,11 0 0,-7-2 0,-1 1 364,2 0 0,0 0 0,0 0-364,1 0 0,-1-1 0,-9-1 1178,-14-3 0,-5 0-1178,15 0 0,-2 0 3756,26 0-3756,-43 0 4348,-24 0-4348,-10 0 759,-12 0 0,-4 0 1,-1 0-1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1:53.414"/>
    </inkml:context>
    <inkml:brush xml:id="br0">
      <inkml:brushProperty name="width" value="0.05" units="cm"/>
      <inkml:brushProperty name="height" value="0.05" units="cm"/>
      <inkml:brushProperty name="color" value="#FFFFFF"/>
    </inkml:brush>
  </inkml:definitions>
  <inkml:trace contextRef="#ctx0" brushRef="#br0">0 270 24575,'48'-22'0,"-9"4"0,-30 18 0,0 0 0,-1 0 0,6 0 0,8 0 0,1 0 0,11 0 0,3 0 0,17 0 0,10 0 0,9 0 0,22 0-655,-46 0 0,3 0 655,14 0 0,2 0 0,-5 0 0,0 0 0,11 0 0,-1 0 0,-16 0 0,-1 0 0,10 0 0,0 0 0,-11 0 0,1 0 0,11 0 0,0 0 0,-9 0 0,-2 0-391,5 0 1,-1 0 390,-6 0 0,-1 0 0,2 0 0,1 0 0,4 0 0,2 0 0,-1 0 0,0 0 0,0 0 0,0 0 0,1 0 0,-2 0 0,-10 1 0,0-2 0,9-2 0,-1-2 0,-8 1 0,0-1 0,5-3 0,0-1 0,-1 1 0,-1-1 0,44-7 0,-1 0 0,-10 0 0,-3 1 0,1 0-68,-8 0 68,-2 0 0,-12 1 0,-16 1 1252,-3 1-1252,-14 0 832,-1 6-832,-13 1 18,0 1 1,-10 3 0,-1-3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03.232"/>
    </inkml:context>
    <inkml:brush xml:id="br0">
      <inkml:brushProperty name="width" value="0.35" units="cm"/>
      <inkml:brushProperty name="height" value="0.35" units="cm"/>
      <inkml:brushProperty name="color" value="#FFFFFF"/>
    </inkml:brush>
  </inkml:definitions>
  <inkml:trace contextRef="#ctx0" brushRef="#br0">1 0 24575,'0'0'0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22.158"/>
    </inkml:context>
    <inkml:brush xml:id="br0">
      <inkml:brushProperty name="width" value="0.35" units="cm"/>
      <inkml:brushProperty name="height" value="0.35" units="cm"/>
      <inkml:brushProperty name="color" value="#FFFFFF"/>
    </inkml:brush>
  </inkml:definitions>
  <inkml:trace contextRef="#ctx0" brushRef="#br0">0 102 24575,'46'0'0,"0"0"0,-17 0 0,7 0 0,0 0 0,-1 0 0,-6 0 0,5 0 0,-11 0 0,4 0 0,-11 0 0,4 0 0,-10 0 0,4 0 0,-5 0 0,0 0 0,0 4 0,3-4 0,9 4 0,6 1 0,8-3 0,8 9 0,-9-10 0,17 5 0,-14-6 0,6 5 0,-7-3 0,-7 3 0,-2-5 0,-11 0 0,-2 0 0,-5 4 0,1-3 0,-1 3 0,-1-1 0,1 2 0,-1-1 0,0 0 0,1-4 0,5 0 0,2 0 0,11 0 0,10 0 0,1 0 0,5 0 0,-7 0 0,0 0 0,-7 0 0,-2 0 0,-11 0 0,-2 0 0,-5 0 0,0 0 0,1 0 0,-2 0 0,10 0 0,-2 4 0,15-2 0,6 2 0,0-4 0,7 0 0,-9 0 0,1 0 0,-7 0 0,-1 0 0,-13 0 0,0 0 0,-6 4 0,0-3 0,-34 3 0,12-4 0,-34 0 0,18 0 0,-1 0 0,-4 0 0,12 0 0,-12 0 0,11-4 0,-5 2 0,1-8 0,4 9 0,-5-9 0,13 9 0,-5-8 0,9 7 0,-3-6 0,5 6 0,-1-2 0,1 4 0,0 0 0,0-3 0,1 2 0,-1-3 0,0 0 0,-1-2 0,1 1 0,0-3 0,1 3 0,-2 0 0,2 1 0,-1 4 0,-3 0 0,3 0 0,-3 0 0,4 0 0,-1 0 0,-3 0 0,3-4 0,-4 0 0,8-5 0,-3 4 0,31 1 0,-17 4 0,23 0 0,-20 0 0,0 0 0,12 0 0,3 0 0,11 0 0,9 0 0,10 0 0,1 0 0,16 0 0,-7 0 0,1 0 0,-3 0 0,-9 0 0,0 0 0,-14 0 0,-4 0 0,-14 0 0,-5 0 0,-2 0 0,-5 0 0,0 0 0,0 0 0,3 0 0,-3 0 0,3 0 0,-4 0 0,6 0 0,1 0 0,13 0 0,1 0 0,6 6 0,1-5 0,-7 4 0,4-5 0,-4 0 0,-2 0 0,-4 0 0,-9 0 0,-5 0 0,0 0 0,0 0 0,-1 4 0,4-3 0,-2 7 0,7-7 0,5 3 0,8-4 0,-1 0 0,5 0 0,-5 0 0,6 0 0,-5 0 0,-3 0 0,-11 0 0,-2 0 0,-5 0 0,0 0 0,0 0 0,0 0 0,9 0 0,5 0 0,9 0 0,4 0 0,7 0 0,-5 0 0,13 0 0,-13 0 0,13 0 0,-14 0 0,7 0 0,-15 0 0,-2 0 0,-6 0 0,-5 0 0,-2 0 0,1 0 0,-5 0 0,4 0 0,-5 0 0,6 0 0,-5 0 0,10-5 0,-4 4 0,4-9 0,1 9 0,-5-3 0,4-1 0,-10 4 0,4-4 0,-5 1 0,1 3 0,-1-3 0,0 4 0,0 0 0,3 0 0,3 0 0,10 0 0,4 0 0,7-6 0,7 5 0,-5-10 0,5 10 0,-7-4 0,-7 0 0,-7 4 0,-2-4 0,-10 5 0,4 0 0,-5 0 0,0 0 0,11 0 0,-3 0 0,15 0 0,-3 0 0,6 0 0,0 0 0,1 0 0,-7 0 0,-2 0 0,-11 0 0,-2 0 0,-4 0 0,-1 0 0,0 0 0,0 0 0,0 0 0,3 0 0,9 0 0,0 0 0,13 0 0,-5 0 0,7 0 0,7 0 0,-5 0 0,-1 0 0,-3 0 0,-12 0 0,6 0 0,-7 0 0,0 0 0,0 0 0,-6 0 0,11 0 0,-8 0 0,9 0 0,1 0 0,-6 0 0,6 0 0,-7 0 0,-1 0 0,1 0 0,-5 0 0,4 0 0,-5 0 0,6 0 0,0 0 0,0 0 0,0 0 0,0 0 0,-5-9 0,-1 7 0,-6-8 0,0 10 0,1 0 0,9 0 0,12 0 0,21 0 0,23 0 0,1 0 0,17 0-501,-7 0 501,0 0 0,-11 0 0,-21 0 0,-17 0 0,-10 0 0,-11 0 0,-2 0 0,-4 0 0,-2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49.236"/>
    </inkml:context>
    <inkml:brush xml:id="br0">
      <inkml:brushProperty name="width" value="0.35" units="cm"/>
      <inkml:brushProperty name="height" value="0.35" units="cm"/>
      <inkml:brushProperty name="color" value="#FFFFFF"/>
    </inkml:brush>
  </inkml:definitions>
  <inkml:trace contextRef="#ctx0" brushRef="#br0">0 68 24575,'34'0'0,"-3"0"0,-11 0 0,-4 0 0,4 0 0,-10 0 0,4 0 0,-4 0 0,-1 0 0,0 0 0,-1 0 0,4 0 0,-3 0 0,3 0 0,-3 4 0,-1 0 0,0 1 0,1 3 0,-1-3 0,1 0 0,-1 2 0,1-6 0,-1 3 0,1-4 0,6 0 0,-5 0 0,10 0 0,-5 0 0,6 0 0,-5 0 0,4 0 0,-10 0 0,4 0 0,1 0 0,-5 0 0,4 0 0,1 0 0,-5 0 0,5 0 0,-6 0 0,0 0 0,0 0 0,0 0 0,5 0 0,-3 0 0,3 0 0,1 0 0,-5 0 0,10 0 0,-10 0 0,4 0 0,-4 0 0,-1 0 0,0 0 0,0 0 0,0 0 0,5 0 0,2 0 0,0 0 0,3 0 0,-3 0 0,5 0 0,0 0 0,0 0 0,-6 0 0,5 0 0,-10 0 0,10 0 0,-10 0 0,10 0 0,0 0 0,-3 0 0,6 0 0,-12 0 0,3 0 0,-5 0 0,5 0 0,-3 0 0,3 0 0,0 0 0,-3 0 0,8 0 0,-8 0 0,9 0 0,-10 0 0,10 0 0,-10 0 0,4 0 0,1 0 0,-5 0 0,4 0 0,-4 0 0,-1 0 0,5 0 0,-4 0 0,5 0 0,-1 0 0,-3 0 0,8 0 0,-3 0 0,-1 0 0,5 0 0,0 0 0,2 0 0,3 0 0,-4 0 0,6 0 0,-4 0 0,4 0 0,-6 0 0,0 0 0,0 0 0,0 0 0,0 0 0,0 0 0,-6 0 0,11 0 0,-8 0 0,9 0 0,-6 0 0,6 0 0,-4 0 0,4 0 0,-6 0 0,-5 0 0,3 0 0,-8 0 0,3 0 0,-5 0 0,0 0 0,1 0 0,-1 0 0,5 0 0,-3 0 0,8 0 0,-9 0 0,9 0 0,-8 0 0,3 0 0,0 0 0,6 0 0,2 0 0,3 0 0,2 0 0,-4 0 0,11 0 0,-5 0 0,0 0 0,-2 0 0,-6 0 0,-5 0 0,4 0 0,-10 0 0,10 0 0,-5 0 0,1 0 0,3 0 0,-3 0 0,0 0 0,3 0 0,-3 0 0,0 0 0,-2 0 0,1 0 0,-5 0 0,10 0 0,-1 0 0,3 0 0,3 0 0,-4 0 0,0 0 0,0-5 0,0 4 0,0-4 0,0 0 0,-6 4 0,5-3 0,-10-1 0,5 4 0,-1-3 0,-3 4 0,3-4 0,-5 3 0,5-3 0,-3 4 0,3 0 0,1-5 0,-5 4 0,4-8 0,1 8 0,-5-3 0,10 4 0,-5-4 0,1 2 0,4-7 0,-10 8 0,10-9 0,-10 9 0,9-4 0,-9 1 0,3 3 0,-4-3 0,0 4 0,0 0 0,0 0 0,0 0 0,0 0 0,1 0 0,-1 0 0,0 0 0,0 0 0,5 0 0,-3-4 0,3 3 0,0-3 0,-3 4 0,8 0 0,-8 0 0,3 0 0,-5 0 0,0 0 0,1 0 0,-1 0 0,0 0 0,0 0 0,0 0 0,0 0 0,0 0 0,0 0 0,0 0 0,1 0 0,-2 0 0,1 3 0,-1 2 0,1 3 0,0-3 0,0 3 0,5-7 0,1 7 0,0-2 0,11-1 0,-8 4 0,9-3 0,-6 4 0,0-4 0,-1 3 0,1-8 0,0 9 0,0-9 0,0 8 0,0-8 0,0 8 0,6-7 0,-4 7 0,4-8 0,1 9 0,-6-9 0,12 10 0,-5-10 0,7 10 0,0-10 0,-7 4 0,5-5 0,-5 0 0,0 0 0,-2 0 0,1 0 0,-6 0 0,6 0 0,-1 5 0,-4-3 0,4 3 0,-6-5 0,0 0 0,0 0 0,-5 0 0,3 0 0,-3 0 0,5 0 0,-5 0 0,3 0 0,-3 0 0,5 0 0,-6 0 0,5 0 0,-4 0 0,11 0 0,-4 0 0,4 0 0,1 0 0,-6 0 0,12 0 0,-11 0 0,4 0 0,-6 0 0,0 0 0,-5 0 0,3 0 0,-8 0 0,3 0 0,-5 0 0,0 0 0,1 0 0,-2 0 0,-32 0 0,11 0 0,-34 0 0,18-5 0,-7 3 0,1-8 0,-1 3 0,7 0 0,-6-3 0,13 8 0,-6-8 0,7 9 0,5-3 0,-4 4 0,10 0 0,-5-5 0,1 4 0,-2-3 0,0 0 0,-3 3 0,3-3 0,-5-1 0,0 4 0,0-4 0,0 5 0,-7 0 0,5-4 0,-11 3 0,11-4 0,-4 5 0,-1 0 0,5 0 0,-4 0 0,11 0 0,-4 0 0,10 0 0,-5 0 0,1 0 0,4 0 0,-4 0 0,5 0 0,-1 0 0,1 0 0,0 0 0,0 0 0,-1 0 0,2 0 0,-2 0 0,-4-5 0,4 4 0,-5-4 0,6 5 0,0 0 0,1-4 0,37 0 0,-15-1 0,38 1 0,-15 4 0,8 0 0,9 0 0,8 0 0,2 0 0,9 0 0,0 0 0,-8 0 0,5-7 0,-14 6 0,6-6 0,-9 7 0,-8 0 0,-1 0 0,-1 0 0,-12 0 0,11 0 0,-20 0 0,6 0 0,-1 0 0,-4 0 0,4 0 0,-6 0 0,0 0 0,7 0 0,-6 0 0,12 0 0,-5 0 0,1 0 0,4 0 0,-12 0 0,6 0 0,-1 0 0,-4 0 0,4 0 0,-6 0 0,-5 0 0,3 0 0,-8 0 0,8 0 0,-8 0 0,3 0 0,-5 4 0,5-3 0,-3 3 0,9-4 0,-5 5 0,6-4 0,0 4 0,0-5 0,6 5 0,-4-4 0,11 5 0,-11-6 0,11 5 0,-12-4 0,6 4 0,-1-5 0,2 6 0,0-5 0,5 4 0,-5-5 0,7 0 0,7 0 0,3 0 0,-1 5 0,30 3 0,-24-2 0,26 0 0,-32 0 0,-2-5 0,-7 4 0,7-5 0,-5 0 0,5 0 0,-7 0 0,-7 0 0,5 0 0,-11 0 0,4 0 0,-11 0 0,-2 0 0,-5 0 0,0 0 0,0 0 0,0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43.581"/>
    </inkml:context>
    <inkml:brush xml:id="br0">
      <inkml:brushProperty name="width" value="0.35" units="cm"/>
      <inkml:brushProperty name="height" value="0.35" units="cm"/>
      <inkml:brushProperty name="color" value="#FFFFFF"/>
    </inkml:brush>
  </inkml:definitions>
  <inkml:trace contextRef="#ctx0" brushRef="#br0">6441 0 24575,'28'0'0,"-4"4"0,-15-3 0,0 7 0,0-7 0,0 7 0,0-7 0,0 3 0,6-4 0,0 0 0,6 0 0,7 0 0,-6 0 0,12 0 0,-11 0 0,4 0 0,-6 0 0,-5 0 0,-2 4 0,-5-3 0,0 3 0,1-4 0,-1 0 0,-1 4 0,1 1 0,-1-1 0,1 0 0,8-4 0,-6 0 0,13 0 0,-13 0 0,8 0 0,-8 0 0,8 0 0,-8 0 0,8 0 0,-8 0 0,3 0 0,0 0 0,-3 0 0,3 0 0,0 0 0,-3 0 0,3 0 0,-5-4 0,0 3 0,0-3 0,3 4 0,3 0 0,5 0 0,7 0 0,3 0 0,13 0 0,2 0 0,8 0 0,0 0 0,-7 0 0,3 0 0,-12 0 0,4 0 0,-11 0 0,4 0 0,-12 0 0,12 0 0,-11 0 0,4 0 0,-6 0 0,0 0 0,0 0 0,-6 0 0,5 0 0,-9 0 0,8 0 0,-8 0 0,8 0 0,-8 0 0,8 0 0,-9 0 0,5 0 0,-1 0 0,-3 0 0,3 0 0,-5 0 0,0 0 0,3 0 0,-2 0 0,7 0 0,-1 0 0,11 0 0,2 0 0,7 0 0,7 0 0,-5 0 0,-1 0 0,-3 0 0,-12 0 0,6 0 0,-13 0 0,0 0 0,-6 0 0,0 0 0,0 0 0,0 0 0,0 0 0,0 0 0,0 0 0,12 0 0,10 0 0,7 5 0,13-4 0,-6 5 0,8-6 0,0 0 0,0 0 0,-7 0 0,-3 0 0,-14 0 0,-1 0 0,-7 0 0,0 0 0,-1 0 0,-4 0 0,4 0 0,-10 0 0,10 0 0,-10 0 0,10 0 0,-10 0 0,10 0 0,-4 0 0,4 0 0,1 0 0,0 0 0,0 0 0,0 0 0,0 0 0,0 0 0,0 0 0,0 0 0,-6 0 0,5 0 0,-4 0 0,-1 0 0,12 0 0,-10 0 0,10-5 0,1 4 0,-6-4 0,12 0 0,-5 3 0,1-3 0,-3 0 0,-6 4 0,-5-4 0,3 5 0,-8-4 0,8 3 0,-9-3 0,5 4 0,-6 0 0,0 0 0,0 0 0,0 0 0,0 0 0,5 0 0,-4 0 0,2 0 0,0-3 0,10 2 0,12-3 0,20 4 0,2 0 0,25 0 0,-14 0 0,16 0 0,-18 0 0,-3 0 0,-17 0 0,-2 0 0,-14 0 0,-1 0 0,-7 0 0,-5 0 0,3 0 0,-8 0 0,3 0 0,-5 0 0,5 0 0,-3 0 0,3 0 0,-5 0 0,6 0 0,-5 0 0,10 0 0,-5 0 0,13 0 0,-6 0 0,12 0 0,-11 0 0,4 0 0,-6 0 0,0 5 0,-5-4 0,-2 4 0,-5-5 0,1 0 0,2 0 0,9 0 0,6 0 0,16 0 0,3 0 0,16 0 0,2 0 0,0 0 0,-2 0 0,-9 0 0,-7 0 0,-10 0 0,-8 0 0,-12 0 0,-2 0 0,-5 0 0,0 0 0,0 0 0,15 5 0,8 2 0,17 6 0,3 6 0,10-4 0,3 5 0,8 1 0,0-5 0,-9 5 0,-2-7 0,-16-2 0,-9 0 0,-15-5 0,-3 2 0,-8-8 0,3 4 0,-9-1 0,-1 4 0,-21-2 0,-4 1 0,-16-7 0,-15 0 0,-5 0 0,-26 7 0,-15 2-492,32-5 0,-5 1 0,-12 4 0,-5 0 164,18-5 0,-3 0 0,-2 0 0,-3 3 0,-1 1 0,0 0 0,-1-1 0,-1 1 0,5-1-164,-15-1 0,2 0 0,-6 4 0,3-1 472,26-4 0,2 1-381,-13 2 1,2 2 400,11-1 0,4 0 983,-37 0-448,22 4-535,13-11 983,16 4 0,3-1 0,7-4 0,0 4 0,1 1 0,-1-5-670,0 4-313,0 0 0,0-3 0,1 8 0,-9-8 0,6 3 0,-5-5 0,7 5 0,0-4 0,0 5 0,1-6 0,5 4 0,-4-3 0,12 4 0,-13-5 0,6 0 0,-7 5 0,-7-3 0,-3 3 0,-7-5 0,-9 0 0,-2 0 0,-10 0 0,-21 0 0,25 0 0,19 0 0,-1 0 0,-25 0 0,-19 0 0,9 0 0,-6 0 0,26 0 0,-15 0 0,35 0 0,-14 0 0,24 0 0,-15 0 0,7 0 0,-17 0 0,-3 0 0,-18-7-984,-15-3 978,44 2 1,-3-1 5,-3 0 0,-2 1 0,-5-2 0,-1 1 0,-2 0 0,2 0 0,16 1 0,-3 0 0,-16 1 0,-9 1 0,8-1 0,14-1 0,0 0-328,-12 4 0,-7 1 0,6-2 13,8-2 1,4-1 314,-8 3 0,-1-1 0,-1-2 0,0-2 0,-6 1 0,-1-1 0,0 0 0,1 1 0,17 4 0,0 0-386,-7-3 0,1 0 386,13 3 0,1 0 0,-5-4 0,0 1 0,0 3 0,2 0 0,-33-8-160,4 11 160,17-5 865,-6 1-865,16 4 983,-7-10-360,8 10 254,9-4-877,-6 6 192,13 0-192,-6-5 0,9 4 0,-1-5 0,6 6 0,-4 0 0,12 0 0,-13 0 0,6 0 0,-7 0 0,7 0 0,-5 0 0,5 0 0,-6 0 0,-16 0 0,14 0 0,-22 0 0,6-6 0,-12-2 0,-18-1 0,-4-4 0,10 11-266,26-2 1,-1 1 265,-27 3 0,25 0 0,0 0 0,-43 0 0,1 0 0,36 0 0,0 0 0,8 0 0,1 0 0,-10 0 0,2 0 0,-27 0 0,-8 0 0,8 0 0,-11 7 0,1-5 0,-1 12 0,11-12 0,-8 5 0,19-1 0,-9-4 0,11 4 0,-1 1 0,10-6 0,2 6 0,-7-2 0,26-4 0,-15 5 0,35-6 531,-11 0-531,11 0 0,-11 0 0,12 4 0,-20-3 0,11 4 0,-13-5 0,8 0 0,0 0 0,1 0 0,-1 5 0,0-3 0,0 3 0,0-5 0,7 0 0,-5 0 0,5 0 0,-1 0 0,-4 0 0,12 5 0,-6-4 0,12 3 0,-4-4 0,10 4 0,-4-3 0,9 7 0,1 1 0,4 0 0,4 4 0,2 1 0,9 9 0,3 6 0,13 8 0,4 10 0,7 3 0,0 0 0,1 7 0,-1-7 0,2 8 0,7 1 0,-7-9 0,6 7 0,-10-15 0,2 6 0,6-6 0,-6-2 0,14 3 0,-16-10 0,8 7 0,-4-13 0,3 6 0,-2-13 0,7 4 0,-7-9 0,8 4 0,0 0 0,9-4 0,2 5 0,10-5 0,-1-1 0,-9 0 0,7 1 0,-16-2 0,0 1 0,-12-2 0,-7 0 0,-1 0 0,-5 3 0,-3-2 0,-6 6 0,1 4 0,-1 0 0,1 4 0,1 1 0,-7-6 0,1 12 0,-6-11 0,0 11 0,0-12 0,0 6 0,-5-13 0,3 5 0,-8-10 0,4 5 0,-5-6 0,-24-4 0,-20-1 0,-21-4 0,16 1 0,-3-2-492,3-9 0,-2-3 58,-15-1 0,-3-3 434,-7-10 0,0-3 0,-1-3 0,0 1 0,-7 2 0,3-1 0,25 2 0,3-1-418,-12 3 0,2 1 418,-19-21 0,36 20 0,1-1 0,-31-19 0,17-4 0,16 11 0,5 7 0,16 5 983,5 0-196,1 6 131,10-6-918,-4 7 0,9-7 0,-3 6 0,4-6 0,0 7 0,-5 0 0,4 5 0,-4-3 0,5 8 0,0-9 0,0 4 0,0-5 0,0 0 0,0 0 0,0 0 0,5 0 0,0 0 0,10 5 0,-3-4 0,8 8 0,-9-3 0,8 5 0,-3 0 0,12-1 0,-6 0 0,12-1 0,-5 1 0,7-1 0,7-6 0,3 3 0,7-10 0,0 10 0,0-10 0,0 10 0,-8-4 0,-1 2 0,-8 3 0,7 2 0,-12 2 0,11 4 0,-13 0 0,7-5 0,9 5 0,-7 0 0,6-4 0,-8 8 0,-7-8 0,-1 9 0,-1-3 0,-9 4 0,8 0 0,-16 0 0,4 0 0,-4 0 0,-1 0 0,0 0 0,-43 3 0,-4 4 0,-42 5 0,-15 4-492,45-8 0,-1 0 422,-9 0 0,-2 2 70,-5 2 0,-1 2 0,-1 4 0,0 1 0,11-5 0,0 1 0,-8 7 0,3-1-369,-26-4 369,0 6 0,17-8 0,33-3 0,4-1 0,19-5 0,13 2 983,16-1-863,31 4 270,13 2-390,16 8 0,22 5 0,-26-4-492,0-4 0,3-1 364,-23-4 0,0 0 128,25 6 0,1-1 0,-13-3 0,-2-2 0,1 0 0,0-1 0,0-3 0,0-1 0,6 1 0,1 0 0,-5 0 0,-1 0 0,-5-4 0,-1 0 0,0 0 0,-2-2 0,33-3 0,-37 3 0,1 1 0,39-2 0,-15 5 0,-9-7 0,-13 0 0,-7 0 0,-9 0 0,-10 0 0,-11 0 983,-2 0-726,-5 0-257,-38 0 0,-19 0 0,-40 0 0,35 0 0,-2 0-492,-5 0 0,-3 0 208,-12 0 1,-2 0 283,0 0 0,-1 0-492,-10 0 0,-2 0 0,5 0 0,2 0 449,-3 0 1,4 0-433,16 0 1,2 0 474,-3 0 0,4 0-376,-25-7 376,-9 5 0,14-12 983,26 7-693,11-5 693,24 1 0,7 6 0,10-4-760,1 4 261,4-8-484,0 3 0,9 1 0,10 0 0,10 2 0,14-6 0,3 1 0,7-2 0,9 0 0,-7-5 0,-1 4 0,-3-10 0,-20 7 0,11-1 0,-19 3 0,4 1 0,-6 3 0,0-3 0,7 3 0,1 1 0,6-1 0,9-6 0,1 3 0,8-4 0,0 6 0,0-1 0,0 1 0,-7 0 0,5 0 0,-20 6 0,11-4 0,-13 9 0,7-8 0,-7 8 0,5-3 0,-12 5 0,12-5 0,-11 4 0,4-5 0,-6 6 0,-5-4 0,3 3 0,-8-3 0,3 4 0,-5 0 0,0 0 0,3 0 0,-2 0 0,2 0 0,-4 0 0,0 0 0,5 0 0,-3 4 0,8-3 0,-2 3 0,11-4 0,2 0 0,7 0 0,0 5 0,7-3 0,-5 3 0,13-5 0,-14 0 0,7 0 0,-1 0 0,2 0 0,8 0 0,0 0 0,31 0 0,-31 0 0,36 0 0,-33 0 0,16 0 0,2 0 0,-6 0 0,-4 0 0,-7 0 0,-4 0 0,0 0 0,-8 0 0,-8 0 0,-9 0 0,-7 0 0,-6 0 0,0 0 0,-6 0 0,-50 6 0,1-4 0,-56 5 0,-2 0-492,38-6 0,-3 0 178,-5 3 0,-2 0 314,-5-4 0,-1 0 0,1 0 0,-1 0 0,1 0 0,0 0 0,-2 0 0,3 0 0,16 0 0,0 0-304,-7 0 1,1 0 303,-25 0 0,-8 0 0,22 0 0,20 0 0,18 5 0,10-4 983,11 3-406,2-4 82,9 4-659,5 9 0,5-3 0,15 8 0,21 7 0,6-3 0,24 20 0,-6-13 0,18 16-984,3-6 957,-32-13 0,0-2 27,26 9-285,-28-9 0,-1-2 285,15 3 0,-19-6 0,0 0 0,20 4 0,5-1 0,-19-9 0,-7-1 0,-10 0 983,-8-1-959,-12-5 577,-2-1-601,-5-5 0,0 0 0,-70-7 0,16-2 0,-16-2 0,-6-2-492,17 4 0,-1 0 449,-15-5 0,-2 2-449,-1 6 0,0 2 233,-12-5 0,-2 1-233,-1 6 0,0 1 103,1-3 1,-1-1 388,-7 5 0,3 0 0,27 0 0,2 0-342,-14 0 1,3 0 341,-19 0 0,35 0 0,0 0 0,-32 0 852,11 0-852,21 0 983,10 0-598,9 0 598,-1 6-36,7 0-81,1 5-866,7-1 0,0 0 0,0 1 0,5-1 0,-4 0 0,5 0 0,-6 0 0,-7 1 0,-1 6 0,-7-4 0,0 9 0,0-3 0,-7 6 0,-3 0 0,-9 9 0,1-5 0,-4 13 0,4-14 0,-11 14 0,12-15 0,-8 7 0,-24 13 0,30-21 0,7-3 0,1 1 0,0 2 0,-15 3 0,9 3 0,8-12 0,1-1 0,15-8 0,7-1 0,2 1 0,10-2 0,-1 0 0,8-1 0,3 1 0,0 0 0,0 6 0,0 0 0,0 13 0,0-6 0,0 12 0,0-5 0,5 7 0,16 10 0,-1-8 0,22 18 0,-9-16 0,2 7 0,3-8 0,-6-1 0,0-7 0,4 0 0,-14-10 0,6 1 0,-1 0 0,-4 0 0,4-5 0,-6 3 0,0-4 0,0 0 0,0 4 0,0-4 0,6 7 0,-4-2 0,4 1 0,-6-1 0,0 0 0,0-5 0,0 4 0,0-4 0,6 6 0,-4-1 0,5 8 0,0-5 0,-4 4 0,12 2 0,-13-7 0,13 8 0,-14-10 0,6 1 0,-7-6 0,-5 4 0,4-8 0,-4 3 0,0-5 0,-2 0 0,-5-1 0,1 5 0,-1-4 0,1 5 0,-1-6 0,0 0 0,0 0 0,-4-47 0,-14-2 0,5-10 0,-3-6-492,-8 1 0,-2-3 232,2-16 1,0-4-233,-4-12 0,-2-4 164,7 28 0,0-1 0,0-1 123,0 0 1,-1 0-1,2 3 205,-3-10 0,1 1-492,1-5 0,0 2 439,6 25 1,0 1-182,-1-11 1,1 1 233,-9-37 983,3 24-791,6 19 791,2 18 0,6 10 0,0 11-92,0 2-265,0 5-626,0 46 0,0-15 0,0 40 0,0-18 0,6 16 0,-4 16 0,10-2 0,-4 5 0,6-4-592,-6-1 592,7 20 0,-8-28 0,8 16 0,-1-27 0,-6 7 0,3-9 0,-9 0 0,10 0 592,-11-7-592,5-3 0,-6-7 0,0-1 0,0 1 0,0-7 0,0 5 0,0-5 0,0 7 0,0-1 0,0 1 0,0-1 0,0 1 0,0-7 0,0 5 0,0-5 0,0 0 0,0-1 0,0-7 0,0 0 0,0 0 0,0-1 0,0 8 0,0-6 0,0 6 0,0-7 0,0-5 0,0 3 0,0-8 0,0 3 0,0-5 0,0 5 0,0-3 0,0 3 0,0-5 0,0 0 0,0 6 0,0-5 0,0 5 0,0-6 0,0 0 0,4 0 0,1 0 0,4 0 0,0 0 0,1-4 0,-1-1 0,0-4 0,5 0 0,8 0 0,1 0 0,11 0 0,-11 0 0,11 0 0,-5 0 0,6 0 0,1 0 0,0 0 0,23-11 0,-10 2 0,20-15 0,4 1 0,-16 1 0,-6 3 0,1-1 0,28-6 0,9-7 0,-8 11 0,-6 0 0,0 5 0,9-12 0,-11 13 0,0-5 0,0 6 0,-8 1 0,6-1 0,-16 7 0,16-5 0,-7 5 0,19-7 0,-7 6 0,7-4 0,-9 11 0,-1-11 0,0 11 0,-9-4 0,-9 6 0,-12 0 0,-14 0 0,-3 0 0,-10 0 0,-3 0 0,-59 0 0,-6 0 0,3 0 0,-6 0-492,-4 0 0,-2 0 309,-1 0 0,-3 0 183,-15-4 0,-3-1-492,0 0 0,-2-1 0,-13-8 0,-1-3 367,32 6 1,1 0 0,-2 0 124,-5 0 0,-1 0 0,5-1 0,-9-5 0,3 0-492,-13 2 0,5 0 343,30-1 1,2-1-46,-11 0 0,1-1 194,-30-20 0,12 7 0,27-10 983,9 16-899,3-22 899,15 16 0,-2-15 0,3 2-152,10-1-318,-11-9-513,10 1 0,-5-9 0,6-2 0,1 10 0,1 0 0,1-19 0,-1 20 0,1 0 0,9-21 0,-5-2 0,7-8 0,0 20 0,0 9 0,0 12 0,0 14 0,0 1 0,0 7 0,16 4 0,4 1 0,16 4 0,-1 5 0,9 2 0,-7 5 0,15 0 0,-15 0 0,0 0 0,-3 0 0,-11 0 0,4 5 0,-11 0 0,9 26 0,-12-5 0,10 27 0,-11-8 0,2 8 0,0 9 0,0 3 0,-6-1 0,-2 7 0,-6-16 0,0 16 0,0-16 0,0 7 0,0-8 0,0 8 0,0 12 0,0 12 0,0-9 0,0 4 0,0-6 0,0 1 0,0 7 0,0-19 0,0-2 0,0-16 0,0-3 0,0-7 0,0-7 0,0-2 0,0-6 0,0 0 0,5 0 0,-4-5 0,4-2 0,-5-1 0,4-2 0,0-2 0,9-21 0,-3-2 0,-1-20 0,0 5 0,-1-15 0,4-1 0,2-17 0,0-3 0,1-8 0,-1 0-300,-5 19 0,-1 0 300,6-19 0,-4-3 0,-1-2 0,7-20 0,-7 40 0,-1-2 0,-3 1 0,-1 3 0,2-24 0,-6 27 0,0-2 0,0-31 0,0 3 0,0 26 0,0 5 0,0 22 0,0 8 0,0 7 600,0 6-600,-8 4 0,-3 1 0,-15 4 0,3 0 0,-11 5 0,4 2 0,-5 5 0,-1-1 0,0 1 0,0 5 0,0-4 0,7 9 0,-5-10 0,5 4 0,0-5 0,1 0 0,7-5 0,0-1 0,1-5 0,4 0 0,-3 0 0,8 0 0,-3 0 0,5-4 0,-1-7 0,5 1 0,-4-10 0,3 4 0,-5-5 0,5 5 0,-3-3 0,4 8 0,-1-9 0,-2 10 0,7-5 0,-8 1 0,8 3 0,-4-9 0,1 10 0,3-5 0,-3 7 0,9 44 0,1-13 0,19 41 0,4-12 0,11-8 0,15 39 0,-19-38 0,24 32 0,-17-29 0,9 11 0,-4-9 0,2 0 0,-10-17 0,0-2 0,-6-7 0,-5-2 0,0 1 0,5-5 0,-12 2 0,12-2 0,-4 4 0,5 2 0,-6-1 0,-1-1 0,-1 0 0,-4-5 0,4 4 0,-6-5 0,0 5 0,0 0 0,0 0 0,0-1 0,6 3 0,-4-2 0,11 2 0,-5 0 0,7 0 0,-1 1 0,1-6 0,-1 5 0,-5-11 0,4 11 0,-5-11 0,6 11 0,1-10 0,-7 3 0,5 1 0,-5-4 0,0 3 0,5-4 0,-11-1 0,4 4 0,-6-3 0,-5 2 0,4 1 0,-10-4 0,5 8 0,-6-8 0,1 8 0,0-8 0,0 8 0,0-3 0,-4 5 0,-2 0 0,-4 0 0,0 0 0,0-6 0,0 5 0,0 5 0,0-2 0,0 7 0,-15-7 0,1-2 0,-13 1 0,-1 0 0,-1 1 0,-7 0 0,-7 2 0,5-1 0,-13 3 0,5-8 0,1-1 0,1-5 0,8-1 0,7-1 0,1-5 0,13 3 0,0-8 0,71-14 0,-12-4 0,10 4 0,4-1 0,18-7 0,17-2-672,-7 6 672,-38 1 0,1 1 0,47-3 0,-48 3 0,0 0 0,38-2 0,8-6 0,-8 7 0,-33 4 0,2 0 0,0 2 0,0 1 0,37-15 0,-40 16 0,-2 0 0,28-7-54,8-1 54,-12 2 0,-12 0 0,-23 6 0,2-3 0,-23 10 0,3-5 670,-12 6-670,0 0 56,-56 0-56,-5 0 0,-3 0 0,-7 0-492,1 0 0,-1 0 404,-1 1 1,0-2 87,8-1 0,-3-2 0,-21-2 0,0 1-492,17 1 0,0-1 163,-29-9 1,2 1 328,35 12 0,1-2 0,-34-14 0,5-2-726,11 2 726,-2 0 0,1-2 0,-5-11 0,-9-1 0,2-6-222,17 0 222,2-14 0,15 7 0,-1-12 983,16-1-962,0-1 962,12-13-320,-2 15 167,16-15-830,-9 16 268,10-7-268,1 8 0,-5 1 0,5 8 0,0 8 0,2 3 0,5 11 0,0 1 0,0 7 0,0 6 0,0 0 0,11 4 0,16 1 0,22 4 0,26 0 0,22 0-492,-36 4 0,2 1 187,5-1 0,2 2 305,5 2 0,0 3 0,0 2 0,1 1 0,-1-4 0,0 1 0,1 6 0,-1 1 0,0-7 0,0-1 0,2 8 0,-3-1 0,-15-7 0,-2-1-390,9 5 0,-3-2 390,26 4-302,9 6 302,-15-5 0,-19 4 0,-10-8 0,-17-1 983,-10-1-464,-11-1 313,-2-1-832,-5 0 342,-4 0-342,-32-4 0,-13-1 0,-43-4 0,-14 7-492,42-5 0,-1-2 270,-10 4 1,-3 0 221,-6-3 0,-2-2-492,-6 1 0,-2 0 62,-10 0 1,-3 0 101,31 0 0,1 0 0,-1 0-164,-33 0 0,3 0 332,16 0 1,3 0-333,1 0 0,4 0 294,16 0 0,2 0 524,-3 1 0,2-2-326,-42-12 983,23 4-446,21-16 446,17 11 0,15-1 0,7 5 0,6 0-150,4 1-833,1 0 0,4 0 0,0-1 0,0 1 0,0-5 0,17-10 0,30-12 0,-6 9 0,5-2-492,20-3 0,7-2 0,7-11 0,5-1 164,-16 17 0,3 0 0,2-1 0,2-7 0,2-2 0,2 2 0,8 3 0,3 2 0,2 0 82,-19 4 0,1 0 0,1-1 0,0 3 0,2 2 0,2 2 0,-1 0 0,1 1 0,-1-2 0,0 1 0,0 0 0,0 1 0,0 2 0,0 0 0,-1 1 0,-2-1 168,19-5 1,-3-1 0,-4 3-251,-18 5 0,-4 2 0,0-1 175,31-9 1,-4 1 386,-29 9 1,-2 2-235,2-1 0,-2 0 491,-5 1 1,-4 1 491,14-2 0,-15 1 0,-28 6 0,-3 2 0,-12 1 0,-4-1 0,-17-9 0,-24 8 0,-21-10-944,6 11 0,-5 0-531,-7-3 0,-5-1 13,-21-2 1,-5 1 150,28 3 0,-1 0 0,-1 0 0,-10 2 0,-1 2 0,3-1-159,-8-1 1,1 1 158,15 3 0,-2 1 0,4 1-4,-7-1 0,2 0-85,-7 0 1,0 0 416,8 0 0,3 0 0,-31 0 983,24 0-593,19 0 593,18-5 0,10 4 0,11-4 0,2 5 0,5 0 0,46 5-891,2 3-92,35 5 0,7 2 0,7 0-492,-28-2 0,4 0 64,10 1 0,3 2 428,8 3 0,-2 1 0,-11-5 0,0-1 0,8 1 0,-2-2-492,-20-4 0,-2-1 475,6 1 1,-1 0 16,-6-1 0,-2 0 0,24 1 0,-13-2 0,-13-7 0,-13 0 983,13 0-227,3 7-756,11-6 0,18 13 0,-7-6 0,7 7 0,-10-6 983,-8 3-848,-11-11-135,-11 5 0,-14-6 0,-1 0 0,-12 0 0,-2 0 0,-9-3 0,-23-25 0,3 8 0,-28-27 0,11 15 0,-16-10 0,-2-6 0,-9 2 0,10-1 0,-7-3 0,7 1 0,-10-3 0,0-5 0,3 19 0,-2-11 0,2 13 0,0 5 0,8 0 0,4 17 0,15-3 0,-5 11 0,11 1 0,-4 0 0,6 4 0,-7-4 0,-1 5 0,-1 0 0,3 0 0,6 0 0,0 0 0,5 0 0,1 0 0,6 0 0,4 8 0,1 2 0,4 4 0,0-1 0,0-4 0,0 5 0,5 2 0,1 11 0,5 2 0,2 15 0,-1-7 0,1 14 0,0 4 0,6 0 0,-4-1 0,3-10 0,-6-15 0,-6-2 0,-1-11 0,-5-2 0,0-4 0,-8-5 0,-17-1 0,-13-4 0,-34 0 0,-17 0-492,36 0 0,-4 0 298,-9 0 1,-3 0 193,-6 0 0,-2 0-492,-6 0 0,-2 0 0,-13-1 0,-2 2 370,34 1 0,-2 2 1,1-1 121,0 1 0,-1 0 0,3 0 0,-16 2 0,2-1-492,-1 0 0,2-1 469,20 1 0,3-2 23,-8-2 0,2 0-130,-36 7 130,14-8 0,18 0 983,11 0-846,10 0 846,8 0 0,1 0 0,-9 0-357,6 0-457,-5 0-169,7 0 0,0 0 0,7 0 0,7 0 0,7 0 0,6 0 0,48 0 0,22 0 0,10 0 0,11 0-328,-16 0 0,3 0 0,5 0 0,20-2 0,6 1 0,3 4 82,-15 3 0,1 4 0,3 1 0,3 0 49,-8-2 0,2 0 1,2 1-1,2 1 0,1 1 33,-7 1 0,1 2 0,1 1 0,2 1 0,1 0 0,0-1 23,-5 0 1,2 1-1,0 0 1,1 0-1,0 0 1,1 0-1,0-1 0,2 0 1,0-1-1,0 0 1,1-1-1,1 1 1,-1 1-1,1 0 18,-7 0 0,-1 1 0,1 1 0,1 0 0,-1 0 0,1 0 0,0-1 0,0-1 0,-1-1 0,1-1 0,0 0 0,0-1 0,1 0 0,-1 0 0,1 1 0,0 1 0,3 2 0,0 0 0,1 1 0,-1 1 0,1 0 0,0-1 0,0-1 0,0 0 0,0-2 0,-1-1 0,1 0 0,0-1 0,0 1 0,-1-1 0,1 2 0,-1 0 0,1 2 0,-1 0 0,0 1 0,0 1 0,-1-1 0,1 0 0,-1 0 0,0-2 0,-2-1 0,0-1 0,-1 0 0,1 0 0,-1-1 0,0 0 0,-1 1 0,1 0-18,10 3 1,1 1-1,1 0 1,-2 0-1,-1-1 1,-2 0-1,-4-1-23,-4-2 0,-4 0 0,-1-2 0,-2 1 0,1 0 0,1 0 0,8 2 0,2 1 0,1 0 0,-2 0 0,-7-1 0,-9-2 249,7 1 1,-10-2-1,4 1-85,7 2 0,6 1 0,-1 1 0,-9-3 491,11 3 1,-6-2-125,4 1 0,-3 0 124,-20-3 1,-8 0 491,9 1 0,-26-6 0,-21 1 0,-27-8 0,-59 3-492,1-4 1,-11 0-165,5 0 1,-4 0 0,-5 0-1,-14 1 1,-4 0 0,-4-3-574,15-3 0,-1-1 0,-3-2 0,-1 2 49,12 2 0,-1 1 1,-2 0-1,0-1 0,-1-2 0,-6-3 0,-1-1 1,0-2-1,-2 0 0,-1 1 33,12 1 0,-2 0 0,-1-1 0,0 1 0,1 0 0,0-1-33,-14-1 0,0 0 1,1 0-1,0-1 0,-1 0 33,15 1 0,-1 0 0,1-1 0,-1 0 0,0 1 0,1 0-33,-13 0 0,0 0 1,0 0-1,1 0 0,-1 1 0,-1-1 0,0 1 1,0-1-1,2 0 0,4 1-49,-2-3 0,3 1 0,2-1 0,-4 2 49,8 3 0,-4 0 1,0 1-1,2-1 0,4 0-49,0-2 0,6-2 0,-1 1 0,-1 1 193,-12 1 1,-1 0 0,-2 0 0,3 0 171,5-2 1,2-1-1,0-1 1,2 1-120,-19-3 0,3-1 0,1 1 327,7 3 1,1 1 0,6 0-98,-14-3 1,5 0 260,2 0 1,7 2 491,-10-5-492,36 5 1,2 1 491,-21-3 0,27 2 0,13 6 0,19-2 0,6 4 0,80-8-492,-11 9 1,13 2-738,6 0 0,13-1 0,7 1 0,1 1 49,-10 0 0,3 1 1,2 0-1,1 0 0,2 1 33,-10-1 0,0 0 0,1 0 0,2 0 0,5 0 0,6 0 65,-15 0 1,5 0 0,4 0-1,3 0 1,3 0 0,0 0-1,0 0 1,-1 0 0,-1 0-1,-4 0-11,1 0 1,-2-1 0,0 1 0,-1 0-1,-1 0 1,0 0 0,2 0 0,0 0-1,1 1 11,-4-1 1,2 1 0,0 0-1,0 0 1,1 1 0,0-1-1,0 1 1,0-1 0,0 1-1,-1-1 0,1 1 1,1 0 0,1-1-1,0 1 1,-1 0 0,0 0-1,-2 0 1,-1 1 0,-3-1-1,-4 1-42,13 1 1,-4 1-1,-3 0 1,-2 0-1,0 0 1,-1 0-1,2 0 0,0-1 1,-1 1-1,0 0 1,0-1-1,0 1 1,0 0-1,1-1 0,2 1 1,2 1-1,1-1 1,-1 0-1,-1 0 1,-4-1-1,-5 0-56,4 0 0,-5-1 1,-3-1-1,-1 1 0,0 0-29,15 1 0,-1 0 1,-1 0-1,-1-2 471,2-1 1,2-1 0,-5-1 0,-11 1-232,8 0 0,-6 0 477,17 0 1,-3 0-1,-29 0 1,-8 0 491,9 0 0,-21 0 0,-24 0 0,-7 0 0,-14 0 0,-52 0 0,-48 0-656,38-5 1,-9-2 0,-4-3-44,-13-1 1,-6-3 0,-9-2-449,24 2 0,-8-2 0,-3-1 0,-2 0 0,1 0 0,5 1-33,-1 0 0,4 1 1,0 0-1,-2-1 0,-7 1 56,2 1 1,-6-1-1,-4 0 1,-2 0-1,1 0 1,1 0-1,4 2-23,0-1 0,3 0 0,1 1 0,0 0 0,-1 0 0,-3 1 23,4 0 1,-1 2-1,-2-1 1,-1 1-1,0 0 1,0 0-1,0 0 0,-1 0 1,-1-1-1,0 1 1,-1-1-1,1 1 1,1 1-1,1 0 0,4 1 1,-1 0-1,1 0 1,1 1-1,1 0 1,2 1-1,4 1-56,-12 0 0,5 1 1,2 1-1,0 0 0,-2-1 33,7 0 0,-3-2 0,-1 1 0,2 0 0,3 0 0,6 2-164,-29 2 0,8 1 0,0-2 82,20-3 0,0-1 0,1 0 0,1 2 573,-15 3 1,2 1 0,7-1-314,-1-8 1,6 1 476,-5 7 1,3 0-1,13-7 1,6 0 491,-16 7 0,28-11 0,16 11 0,17-3 0,9-1 0,94-9-492,-19 10 1,13 1-657,-12 0 0,7-1 1,6 0-1,0 2 165,9 1 0,4 1 0,2 0 0,3 1-164,-22-1 0,3 0 0,1 0 0,1 0 0,2 0 0,1 0 0,8 0 0,2 0 0,1 0 0,1 0 0,1 0 0,1 0 23,-10 0 1,1 0-1,0 0 1,2 0-1,-1 0 1,2 0-1,-1 0 18,-6 0 0,1-1 0,2 1 0,-1 0 0,0 0 0,-2 0 0,-2 0 0,-2 1-41,7 0 0,-4 0 0,-2 0 0,-1 1 0,1 1 0,3 0 0,8 0 0,4 2 0,0 0 0,-1 1 0,-3-1 0,-6 1-82,10 1 0,-6 0 0,-3 1 0,0 1 0,-2 0 0,-1 2 0,-2-1 0,-1-1 20,-6-2 1,-1-1 0,-4 0 0,-5 0 225,19 3 0,-7 1 491,0 0 1,-5-1-1,-16 0 1,-7-1 491,10 0 0,-32 2 0,-15-5 0,-17 4 0,-68 5-492,-1-5 1,-13-1-413,0 0 0,-8 0 1,-7-1-80,21-3 0,-5-1 0,-2-1 0,-2 0 0,0 1-197,-6 0 0,0-1 1,-2 1-1,-2-1 0,-1 0 33,5-1 0,-1-1 0,-1 0 0,-1-1 0,-1 1 0,0 0 0,-3 0 0,0 0 0,-1 0 0,0 0 0,0 0 0,0 0 0,-2 0 0,0 0 0,-1 0 0,2 0 0,1 0 0,4 0-33,-2 0 0,4 0 1,1 0-1,0 0 0,-1 0 0,-6 0 0,-3 0 1,1 0-1,6 0 0,11 0-131,8 0 0,9 0 0,-4 0 82,-10 0 0,-8 0 0,1 0 0,11 0-246,-10 0 0,6 0 983,-17 0 1,3 0-25,29 0 0,8 0 516,-17 0 0,27 0 0,18 0 0,31 0 0,65 0-492,6 0 1,15 0-251,2 0 0,9 0 0,5 0-241,-11 0 0,4-1 0,4 1 0,3 1-164,-19 0 0,3 2 0,2-1 0,1 1 0,2 0 0,0 0 23,-8-1 1,0 1-1,2-1 1,0 0-1,1 1 1,1 0-1,-1 2 0,7 0 1,1 2-1,1 0 1,0 1-1,-1 0 1,-3-1-1,-2 0-23,-3-1 0,-3 0 0,-2-1 0,0 0 0,0 1 0,2 0 0,9 1 0,2 1 0,0 0 0,0 1 0,-4-1 0,-5-1-82,10 0 0,-5 0 0,-4-1 0,2 0 0,-1-1 0,1-1 0,-1 0 0,-2 0 0,-2 0 0,-1 0 0,-3-1 0,-7-1 586,23-2 1,-7 0-341,7 0 0,-3 0 0,-16 0 0,-8 0 983,12 0 0,-19 0 0,-33 0 0,-6 0 0,-9 0 0,-16-11 0,-22-18 0,-29-27-492,14 20 1,-4-3-1,-12-11 1,-3-2-1,-3 5 1,1 0-1,8 2 1,1 0-752,-6 0 0,2 2 260,13 10 0,0 0 0,-10-7 0,-1 2 0,8 8 0,-1 2-154,-3-2 0,1 2 154,-28-10 0,-1-6 0,5 13 0,5-5 0,-6 7 0,8 6 0,11-2 0,11 11 983,7-3-344,12 6 344,3 1-872,11 5 246,1-4-357,4 5 0,-3-5 0,4 1 0,-6-6 0,-4-2 0,-2 0 0,-1-4 0,-4-3 0,9 1 0,-9-1 0,9 3 0,-3 8 0,10-2 0,-4 5 0,8 0 0,-3-1 0,4 1 0,0 1 0,12 3 0,0 1 0,35 4 0,3 0 0,33 0 0,14 0-492,-42 0 0,1 0 405,4 0 0,2 0 87,5 0 0,1 0 0,0 1 0,2-2-492,5-3 0,0 0 238,0 3 0,1 0 254,-1-4 0,0 1 0,1 4 0,-1 0 0,0 1 0,0-2 0,1-3 0,-1 0 0,-5 3 0,-2 0 0,-11-3 0,-1-1-266,3 1 1,-2 0 265,32 3 0,-35-4 0,0 2 0,32 3-104,-3 0 104,-19-6 983,-9 4-936,-4-4 936,-13 6-441,-2 0 64,-2 0-606,-4 0 124,5 0-124,1 0 0,0 0 0,7 0 0,-5 0 0,13 0 0,-14 0 0,14 0 0,-5 0 0,7-6 0,0 5 0,0-5 0,9 6 0,2 0 0,9 0 0,1 0 0,-1 0 0,-3 0 0,3 0 0,-3 0 0,3 0 0,-11 0 0,9 0 0,-19 0 0,3 0 0,-12 0 0,-14 0 0,-7 0 0,-7 0 0,-6 0 0,0 0 0,-38 0 0,8 0 0,-41 0 0,8 0 0,-21 0 0,-22 0-451,17 0 451,28 0 0,1 0 0,-27 0 0,-8-7 0,12 6 0,19-6 0,12 2 0,14 4 0,1-5 0,7 6 451,0-4-451,0 2 0,-7-2 0,-1 4 0,-15 0 0,7-6 0,-15 5 0,7-4 0,-1 5 0,-5 0 0,13 0 0,-5 0 0,7 0 0,0 0 0,1 0 0,5 0 0,-4 0 0,5 0 0,-7 0 0,-7 0 0,5 0 0,-13 0 0,13 0 0,-13 0 0,5 0 0,1 0 0,-7 0 0,7 0 0,-8 0 0,-1 0 0,9 0 0,-6 0 0,5 0 0,1 0 0,1 0 0,0 0 0,7 0 0,-7 0 0,15 0 0,-5 0 0,-11 0 0,12 0 0,-18 0 0,22 0 0,-6 0 0,5 0 0,-4 0 0,11 0 0,-11 0 0,12 0 0,-6 0 0,7 0 0,0 0 0,-7 0 0,6 0 0,-13 0 0,13 0 0,-6 0 0,1 0 0,4 0 0,-11 0 0,11 0 0,-11 0 0,11 0 0,-11 0 0,11 0 0,-11 0 0,11 0 0,-4 0 0,11 0 0,-8 0 0,13 0 0,-13 0 0,14 0 0,-5 0 0,1 0 0,-2 0 0,-5 0 0,0 0 0,-7 0 0,6 0 0,-5 0 0,6 0 0,0 0 0,0 0 0,5-4 0,2 3 0,5-3 0,-1 4 0,1 0 0,0-4 0,0 3 0,45-4 0,-6 5 0,40 0 0,-17 0 0,19 0 0,5 8-689,19-7 689,-42 3 0,0-1 0,45-3 0,-32 4 0,-2 1 0,18-3 0,-19 2 0,-1 0 0,17-4 0,18 0 0,-15 7 0,-19-6 0,7 6 0,-15-1 0,6-5 0,-9 5 0,31 2 0,-5-6-432,-26 2 0,2 0 432,-1-4 0,0 0 0,1 0 0,0 0 0,-4 0 0,-1 0 165,3 0 1,-1 0-166,34 0 0,0 0 0,8 0 0,-27 0 0,14 0 0,-17 0 0,0 0 0,7 0 0,-6 0 0,8 0 0,0 0 0,10 0 0,-7 0 0,-1 0 878,-4 0-878,-24 0 344,13 0-344,-29 0 0,11 0 0,-19 0 0,4 0 0,-6 0 0,0 0 0,0 0 0,-5 0 0,-2 0 0,-5 0 0,0 0 0,0 0 0,0 0 0,1 0 0,8 0 0,-1 0 0,8 0 0,-4 0 0,-1 0 0,8 0 0,1 0 0,0 0 0,5 0 0,-5 0 0,7 0 0,-7-5 0,5 4 0,-5-4 0,7 0 0,-7 3 0,5-3 0,-5 5 0,7-5 0,-1 3 0,1-3 0,-7 5 0,5 0 0,-5-5 0,7 3 0,0-3 0,-1 5 0,1 0 0,0-5 0,-1 3 0,1-3 0,-7 0 0,14 4 0,-11-9 0,6 9 0,-4-4 0,-11 0 0,11 4 0,-5-4 0,7 5 0,-1 0 0,-6 0 0,5 0 0,-6 0 0,7 0 0,0 0 0,0 0 0,-6 0 0,5 0 0,-11 0 0,11 0 0,-12 0 0,6 0 0,-7 0 0,6 0 0,2 0 0,1 0 0,4 0 0,-12 0 0,12 0 0,-11 0 0,4 0 0,-6 0 0,-5 0 0,2 0 0,-8 4 0,3-3 0,-5 3 0,13-4 0,2 0 0,20 0 0,3 0 0,16 0 0,-7 6 0,16-4 0,-16 3 0,7-5 0,-16 0 0,-3 0 0,-14 0 0,-6 0 0,-9 0 0,-5 0 0,0 0 0,0 0 0,0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49.236"/>
    </inkml:context>
    <inkml:brush xml:id="br0">
      <inkml:brushProperty name="width" value="0.35" units="cm"/>
      <inkml:brushProperty name="height" value="0.35" units="cm"/>
      <inkml:brushProperty name="color" value="#FFFFFF"/>
    </inkml:brush>
  </inkml:definitions>
  <inkml:trace contextRef="#ctx0" brushRef="#br0">0 68 24575,'34'0'0,"-3"0"0,-11 0 0,-4 0 0,4 0 0,-10 0 0,4 0 0,-4 0 0,-1 0 0,0 0 0,-1 0 0,4 0 0,-3 0 0,3 0 0,-3 4 0,-1 0 0,0 1 0,1 3 0,-1-3 0,1 0 0,-1 2 0,1-6 0,-1 3 0,1-4 0,6 0 0,-5 0 0,10 0 0,-5 0 0,6 0 0,-5 0 0,4 0 0,-10 0 0,4 0 0,1 0 0,-5 0 0,4 0 0,1 0 0,-5 0 0,5 0 0,-6 0 0,0 0 0,0 0 0,0 0 0,5 0 0,-3 0 0,3 0 0,1 0 0,-5 0 0,10 0 0,-10 0 0,4 0 0,-4 0 0,-1 0 0,0 0 0,0 0 0,0 0 0,5 0 0,2 0 0,0 0 0,3 0 0,-3 0 0,5 0 0,0 0 0,0 0 0,-6 0 0,5 0 0,-10 0 0,10 0 0,-10 0 0,10 0 0,0 0 0,-3 0 0,6 0 0,-12 0 0,3 0 0,-5 0 0,5 0 0,-3 0 0,3 0 0,0 0 0,-3 0 0,8 0 0,-8 0 0,9 0 0,-10 0 0,10 0 0,-10 0 0,4 0 0,1 0 0,-5 0 0,4 0 0,-4 0 0,-1 0 0,5 0 0,-4 0 0,5 0 0,-1 0 0,-3 0 0,8 0 0,-3 0 0,-1 0 0,5 0 0,0 0 0,2 0 0,3 0 0,-4 0 0,6 0 0,-4 0 0,4 0 0,-6 0 0,0 0 0,0 0 0,0 0 0,0 0 0,0 0 0,-6 0 0,11 0 0,-8 0 0,9 0 0,-6 0 0,6 0 0,-4 0 0,4 0 0,-6 0 0,-5 0 0,3 0 0,-8 0 0,3 0 0,-5 0 0,0 0 0,1 0 0,-1 0 0,5 0 0,-3 0 0,8 0 0,-9 0 0,9 0 0,-8 0 0,3 0 0,0 0 0,6 0 0,2 0 0,3 0 0,2 0 0,-4 0 0,11 0 0,-5 0 0,0 0 0,-2 0 0,-6 0 0,-5 0 0,4 0 0,-10 0 0,10 0 0,-5 0 0,1 0 0,3 0 0,-3 0 0,0 0 0,3 0 0,-3 0 0,0 0 0,-2 0 0,1 0 0,-5 0 0,10 0 0,-1 0 0,3 0 0,3 0 0,-4 0 0,0 0 0,0-5 0,0 4 0,0-4 0,0 0 0,-6 4 0,5-3 0,-10-1 0,5 4 0,-1-3 0,-3 4 0,3-4 0,-5 3 0,5-3 0,-3 4 0,3 0 0,1-5 0,-5 4 0,4-8 0,1 8 0,-5-3 0,10 4 0,-5-4 0,1 2 0,4-7 0,-10 8 0,10-9 0,-10 9 0,9-4 0,-9 1 0,3 3 0,-4-3 0,0 4 0,0 0 0,0 0 0,0 0 0,0 0 0,1 0 0,-1 0 0,0 0 0,0 0 0,5 0 0,-3-4 0,3 3 0,0-3 0,-3 4 0,8 0 0,-8 0 0,3 0 0,-5 0 0,0 0 0,1 0 0,-1 0 0,0 0 0,0 0 0,0 0 0,0 0 0,0 0 0,0 0 0,0 0 0,1 0 0,-2 0 0,1 3 0,-1 2 0,1 3 0,0-3 0,0 3 0,5-7 0,1 7 0,0-2 0,11-1 0,-8 4 0,9-3 0,-6 4 0,0-4 0,-1 3 0,1-8 0,0 9 0,0-9 0,0 8 0,0-8 0,0 8 0,6-7 0,-4 7 0,4-8 0,1 9 0,-6-9 0,12 10 0,-5-10 0,7 10 0,0-10 0,-7 4 0,5-5 0,-5 0 0,0 0 0,-2 0 0,1 0 0,-6 0 0,6 0 0,-1 5 0,-4-3 0,4 3 0,-6-5 0,0 0 0,0 0 0,-5 0 0,3 0 0,-3 0 0,5 0 0,-5 0 0,3 0 0,-3 0 0,5 0 0,-6 0 0,5 0 0,-4 0 0,11 0 0,-4 0 0,4 0 0,1 0 0,-6 0 0,12 0 0,-11 0 0,4 0 0,-6 0 0,0 0 0,-5 0 0,3 0 0,-8 0 0,3 0 0,-5 0 0,0 0 0,1 0 0,-2 0 0,-32 0 0,11 0 0,-34 0 0,18-5 0,-7 3 0,1-8 0,-1 3 0,7 0 0,-6-3 0,13 8 0,-6-8 0,7 9 0,5-3 0,-4 4 0,10 0 0,-5-5 0,1 4 0,-2-3 0,0 0 0,-3 3 0,3-3 0,-5-1 0,0 4 0,0-4 0,0 5 0,-7 0 0,5-4 0,-11 3 0,11-4 0,-4 5 0,-1 0 0,5 0 0,-4 0 0,11 0 0,-4 0 0,10 0 0,-5 0 0,1 0 0,4 0 0,-4 0 0,5 0 0,-1 0 0,1 0 0,0 0 0,0 0 0,-1 0 0,2 0 0,-2 0 0,-4-5 0,4 4 0,-5-4 0,6 5 0,0 0 0,1-4 0,37 0 0,-15-1 0,38 1 0,-15 4 0,8 0 0,9 0 0,8 0 0,2 0 0,9 0 0,0 0 0,-8 0 0,5-7 0,-14 6 0,6-6 0,-9 7 0,-8 0 0,-1 0 0,-1 0 0,-12 0 0,11 0 0,-20 0 0,6 0 0,-1 0 0,-4 0 0,4 0 0,-6 0 0,0 0 0,7 0 0,-6 0 0,12 0 0,-5 0 0,1 0 0,4 0 0,-12 0 0,6 0 0,-1 0 0,-4 0 0,4 0 0,-6 0 0,-5 0 0,3 0 0,-8 0 0,8 0 0,-8 0 0,3 0 0,-5 4 0,5-3 0,-3 3 0,9-4 0,-5 5 0,6-4 0,0 4 0,0-5 0,6 5 0,-4-4 0,11 5 0,-11-6 0,11 5 0,-12-4 0,6 4 0,-1-5 0,2 6 0,0-5 0,5 4 0,-5-5 0,7 0 0,7 0 0,3 0 0,-1 5 0,30 3 0,-24-2 0,26 0 0,-32 0 0,-2-5 0,-7 4 0,7-5 0,-5 0 0,5 0 0,-7 0 0,-7 0 0,5 0 0,-11 0 0,4 0 0,-11 0 0,-2 0 0,-5 0 0,0 0 0,0 0 0,0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3:02.715"/>
    </inkml:context>
    <inkml:brush xml:id="br0">
      <inkml:brushProperty name="width" value="0.35" units="cm"/>
      <inkml:brushProperty name="height" value="0.35" units="cm"/>
      <inkml:brushProperty name="color" value="#FFFFFF"/>
    </inkml:brush>
  </inkml:definitions>
  <inkml:trace contextRef="#ctx0" brushRef="#br0">11094 83 24575,'36'0'0,"5"0"0,-4 0 0,12 0 0,-4 0 0,18 0 0,-16 0 0,5 0 0,-8 0 0,-7 0 0,0 0 0,-9 0 0,-7 0 0,-6 0 0,0 0 0,-6 0 0,0 0 0,3 0 0,-3 0 0,9 0 0,4 0 0,1 0 0,11 0 0,-5 0 0,6 0 0,8 0 0,-5 0 0,5 0 0,-7 0 0,0 0 0,-7 0 0,5 0 0,-12 0 0,1 0 0,-4 0 0,-8 0 0,3 0 0,-5 0 0,0 0 0,0 0 0,4 0 0,-4 0 0,16 0 0,-8 0 0,17 0 0,-5 0 0,15 0 0,1 0 0,17 0 0,-7 0 0,7 0 0,-9 0 0,-7 0 0,-3-5 0,1 3 0,-7-3 0,0 5 0,-3 0 0,-5-5 0,0 4 0,-1-5 0,-7 6 0,6 0 0,-4 0 0,4 0 0,-6 0 0,7 0 0,-6 0 0,12 0 0,-11 0 0,4 0 0,1-5 0,-6 4 0,6-5 0,-1 6 0,-4 0 0,11 0 0,-5 0 0,0 0 0,5-5 0,-11 4 0,4-5 0,-6 2 0,0 2 0,0-2 0,-6 4 0,5 0 0,-4 0 0,5 0 0,0 0 0,6 0 0,2 0 0,15 0 0,-7-6 0,7 5 0,-1-4 0,-5 5 0,5 0 0,-7 0 0,-1-5 0,1 3 0,0-3 0,-1 5 0,1 0 0,-1 0 0,9 0 0,1 0 0,8 0 0,-8 0 0,7 0 0,-7 0 0,0 0 0,-1 0 0,-1 0 0,-5 0 0,4 0 0,-7 0 0,16 0 0,-11 0 0,20 0 0,-6 0 0,11 0 0,8 0 0,-9 0 0,7 0 0,-16 0 0,31 0 0,-27 0 0,10 0 0,-26 0 0,-7 0 0,0 0 0,-7 0 0,-2 0 0,-6 0 0,0 0 0,-5 0 0,3 0 0,-8 0 0,3 0 0,-5 0 0,0 0 0,0 4 0,5-3 0,1 3 0,20-4 0,-4 5 0,20-3 0,-5 3 0,16 1 0,-7-4 0,16 4 0,-16 0 0,7-4 0,-9 4 0,-7-6 0,-3 5 0,-7-4 0,-7 5 0,-2-6 0,1 5 0,-6-4 0,6 4 0,-7-5 0,6 0 0,2 6 0,7-5 0,0 4 0,7 1 0,-5-5 0,5 5 0,-14-1 0,5-4 0,-11 4 0,11-5 0,-12 4 0,6-2 0,-7 2 0,0-4 0,-1 0 0,1 5 0,7-4 0,-6 4 0,12 0 0,-11-4 0,4 9 0,-6-9 0,0 4 0,0-5 0,0 0 0,0 0 0,-5 0 0,-2 0 0,-5 0 0,0 0 0,0 0 0,0 0 0,0-4 0,-5-4 0,0-1 0,-4-4 0,0 4 0,-4 1 0,-5 3 0,-1 1 0,-8 4 0,7 0 0,-9 0 0,4 0 0,-5 0 0,0 0 0,0 0 0,6 0 0,-5 0 0,9 0 0,-3 0 0,4 0 0,1 0 0,0 0 0,-3 0 0,2 0 0,-2 0 0,3 0 0,-6 0 0,0 0 0,-13 0 0,-1 0 0,-7 0 0,-8 0 0,7 0 0,-7 0 0,15 0 0,1 0 0,12 0 0,2 0 0,5 0 0,-1 0 0,2 0 0,43 0 0,-12 0 0,37 0 0,-24 6 0,0-5 0,-1 9 0,-6-8 0,5 3 0,-16-5 0,8 5 0,-16-4 0,5 3 0,-6-4 0,0 0 0,0 0 0,0 0 0,0 0 0,0 4 0,0-3 0,12 4 0,-4-1 0,17-3 0,-11 9 0,11-9 0,-12 3 0,6-4 0,-7 0 0,-6 4 0,0-2 0,-6 2 0,0-4 0,-1 0 0,5 0 0,-3 0 0,2 0 0,3 0 0,0 0 0,6 0 0,0 0 0,7 0 0,1 0 0,0 0 0,5 0 0,-12 0 0,11 0 0,-11 0 0,5 0 0,-6 0 0,-1 0 0,1 0 0,-5 0 0,-2 0 0,-4 0 0,-1 0 0,-1 0 0,4 0 0,-2 0 0,2 0 0,-3 0 0,0 0 0,0 0 0,0 0 0,6 0 0,-5 0 0,4 0 0,-4 0 0,-1 0 0,0 0 0,-34 0 0,12 0 0,-35 0 0,25 0 0,-11 0 0,12 0 0,-13 0 0,13 0 0,-6 0 0,1 0 0,4-5 0,-5 4 0,7-9 0,0 9 0,0-8 0,5 7 0,2-2 0,5 0 0,-1 3 0,1-3 0,-5-1 0,3 4 0,-3-8 0,4 8 0,-4-8 0,3 8 0,-3-8 0,5 8 0,-1-3 0,1 0 0,38 7 0,-9 0 0,34 8 0,-18-5 0,0 5 0,-1-10 0,-6 9 0,-2-9 0,-6 3 0,-6-4 0,-1 0 0,-5 0 0,0 0 0,1 0 0,-2 0 0,4 0 0,-3 0 0,3 0 0,-4 0 0,1 0 0,-39 0 0,16 0 0,-38 0 0,29-4 0,-11 2 0,5-2 0,0 4 0,1-5 0,7 4 0,5-4 0,2 1 0,5 3 0,0-3 0,-3 4 0,2 0 0,-3-4 0,4 3 0,0-3 0,0 4 0,31-8 0,-15 6 0,24-6 0,-22 4 0,0 3 0,0-7 0,1 7 0,-1-4 0,0 5 0,0-4 0,0 3 0,0-3 0,0 4 0,0-3 0,-1 2 0,1-7 0,-1 7 0,1-7 0,0 7 0,0-4 0,0 1 0,0 3 0,0-7 0,0 7 0,1-3 0,-1 4 0,-1 0 0,10 0 0,-7 0 0,12 0 0,-7 0 0,-1 0 0,0 0 0,-6 0 0,0 0 0,0 0 0,0 0 0,0 0 0,3 0 0,-6 7 0,1 2 0,-7 4 0,0 0 0,0-4 0,0 6 0,0 0 0,0 13 0,0-6 0,0 6 0,0-7 0,-5 0 0,4-6 0,-4 5 0,1-4 0,-2-1 0,1 5 0,-4-4 0,2 11 0,-3-4 0,-2 11 0,1-12 0,0 6 0,5-7 0,-3-1 0,7-4 0,-6-2 0,7 1 0,-4-5 0,1 5 0,-1-1 0,-1 2 0,-3 5 0,8 6 0,-9 2 0,8 0 0,-8 5 0,9-12 0,-5 11 0,2-16 0,3 9 0,-3-16 0,4 5 0,-4-6 0,3 0 0,-3 0 0,0 0 0,-1-1 0,-5 7 0,-1 7 0,0 0 0,-6 12 0,1-11 0,-3 11 0,5-17 0,3 4 0,2-12 0,0 0 0,3 1 0,-2-5 0,-6-1 0,-3-4 0,-22 0 0,0 0 0,-23 0 0,7-6 0,-17-2 0,-2-14 0,-2-1 0,-8-8 0,11 2 0,9 0 0,1 7 0,18 4 0,8 6 0,9 1 0,7-5 0,0 5 0,0-5 0,-6 0 0,4 4 0,-5-5 0,12 2 0,-4 3 0,9-2 0,-3 4 0,9 1 0,1 1 0,40-3 0,5 5 0,36 0 0,7 6-976,13 0 976,-43 0 0,3 0 0,9 0 0,3 0-492,-1 0 0,1 0 239,7 0 0,-1 0 253,-16 0 0,-2 0-294,9 0 1,-3 0 293,26 0 0,8 0 0,-13 0 0,-28 0 0,-10 0 872,-19 0-872,-11 0 983,-1 0-452,-6 0 136,0 0-667,-41-6 0,-5-9 0,-41-7 0,-5-9 0,16 3 0,-15-3 0,18 3 0,-9-1 0,8 1 0,3 6 0,17 3 0,8 7 0,9 1 0,1 0 0,4 5 0,-5-4 0,7 8 0,-6-8 0,-2 9 0,-7-4 0,7 5 0,1 0 0,7 0 0,5 0 0,-4 0 0,10 0 0,-4 0 0,5 0 0,-1 0 0,1 0 0,-5 0 0,-9 0 0,1 0 0,-12 0 0,5 0 0,-6 0 0,-8 0 0,-1 0 0,-2 0 0,-5 0 0,6 0 0,-17 0 0,6 0 0,-15 0 0,7 0 0,-9 0 0,-1 0 0,1 0 0,0 0 0,8 0 0,3 0 0,9 0 0,14 0 0,-3 0 0,19 0 0,-4 0 0,11 0 0,-10 0 0,13 0 0,-20 0 0,16 0 0,-11 0 0,1 0 0,-2 0 0,-7 0 0,7 0 0,-6 0 0,6 0 0,-7 0 0,1 0 0,-1-6 0,0 5 0,-7-4 0,-3 5 0,-7-6 0,7 4 0,-5-4 0,13 6 0,-5 0 0,14-4 0,1 3 0,7-4 0,5 5 0,2 0 0,5 0 0,-6 0 0,-1 0 0,-11 0 0,-20-6 0,7 4 0,-20-4 0,22 6 0,-6 0 0,9-5 0,-1 4 0,0-5 0,0 6 0,1-5 0,-9 4 0,-1-4 0,-9 5 0,-8 0 0,7-6 0,-16 4 0,6-4 0,1 6 0,-7 0 0,23 0 0,-12 0 0,23 0 0,-7 0 0,15 0 0,1 0 0,7 0 0,0 0 0,0 0 0,0 0 0,-7-5 0,-17 4 0,5-5 0,-5 6 0,11 0 0,5 0 0,-7 0 0,0 0 0,7 0 0,-5 0 0,5 0 0,-7-5 0,-17 4 0,6-5 0,-35 6 0,15 0 0,-7 0 0,-8 0 0,5 0 0,-9 0 0,2 0 0,11 0 0,0 0 0,8 0 0,3 0 0,9 0 0,0 0 0,-10 0 0,-1 0 0,-9 0 0,-22 0-633,6 0 633,35 4 0,0-1 0,-1-2 0,2 0 0,-27 6 0,-1-3 0,-3-2 0,32-1 0,0 0-492,-27 1 0,-3 2 377,21 0 1,3-1 114,-41-1-323,44 6 0,2-1 323,-33-5 0,-8 5 0,18-7 0,-18 7 0,27-5 0,-12 5 0,15-7 573,3 6-573,-1-5 983,17 10-757,-7-4 484,15 0-710,-7 4 0,15-5 0,-5 1 0,5 2 0,-15-7 0,6 8 0,-5-3 0,-1-1 0,-1 0 0,-9-1 0,1 3 0,0-1 0,-9 6 0,6-6 0,5 0 0,-1 1 0,-21-1 0,20 0 0,0-1 0,-20-4 0,0 4 0,8 0 0,3-4 0,9 4 0,0-6 0,0 5 0,-1-3 0,9 4 0,1-6 0,1 0 0,5 0 0,-13 0 0,14 0 0,-15 0 0,15 0 0,-15 6 0,7-5 0,-1 5 0,-5-6 0,6 0 0,-1 0 0,-5 0 0,13 0 0,-5 0 0,-1 0 0,6 0 0,-5 0 0,14 0 0,-6 0 0,6 0 0,-23 0 0,13 0 0,-13 0 0,8 0 0,-1 0 0,-8 0 0,-1 0 0,-8 0 0,15 0 0,-14 0 0,16 0 0,0 0 0,1 0 0,8 0 0,0 0 0,1 0 0,-1 0 0,7 0 0,1 0 0,0 0 0,6 0 0,-6 0 0,7 0 0,5 0 0,-4 0 0,10 0 0,-4 0 0,45-4 0,-16 3 0,40-3 0,-18-2 0,8 4 0,8-4 0,0 0 0,-7 5 0,-3-10 0,-7 9 0,-1-8 0,1 8 0,0-8 0,-1 9 0,1-10 0,8 10 0,-7-10 0,14 10 0,-13-10 0,13 4 0,-13 0 0,5-4 0,-14 9 0,5-8 0,-11 8 0,10-3 0,-11 0 0,4 4 0,1-3 0,1 4 0,7-6 0,-8 5 0,8-4 0,-6 5 0,6 0 0,-6-5 0,-1 4 0,-7-4 0,0 5 0,0 0 0,0 0 0,-1 0 0,-4 0 0,4 0 0,-5 0 0,6 0 0,-5 0 0,4 0 0,-5 0 0,1 0 0,-2 0 0,1 0 0,-5 0 0,4 0 0,-4 0 0,-1 0 0,0 0 0,0 0 0,0 0 0,5 5 0,-3-4 0,3 8 0,-5-8 0,0 3 0,1 0 0,-1-3 0,0 3 0,-36-4 0,14 0 0,-37 0 0,13 0 0,-17 0 0,-11 0 0,-29 0-492,44 0 0,-1 0 398,-9 0 1,-2 0 93,-12 0 0,-1 0 0,4 0 0,1 0 0,6 0 0,-3 0-492,-27 0 0,3 0-56,-2 0 548,12 0 0,0 0-401,-5 0 401,-10 0 0,0 0 0,9 0 0,13 0 0,12-6 0,8 4 983,1-10-912,8 11 912,-6-5-378,13 6-143,-13 0-462,5 0 0,-7 0 0,0 0 0,-1 0 0,1 0 0,0 0 0,0 0 0,7 0 0,-5 0 0,5 0 0,-7 0 0,8 0 0,-7 0 0,7 0 0,-8 0 0,-1 0 0,1 0 0,0 0 0,8 0 0,-7 0 0,15 0 0,-15 0 0,14-5 0,-5 3 0,7-3 0,0 5 0,1 0 0,-1 0 0,-8 0 0,6 0 0,-5 0 0,-1 0 0,7 0 0,-15 0 0,15 0 0,-15 0 0,7 0 0,-1 0 0,-5 0 0,13 0 0,-13 0 0,13 0 0,-13 0 0,13 0 0,-5 0 0,-17 0 0,19 0 0,-18 0 0,24 0 0,-7 0 0,4 0 0,-5 5 0,8 1 0,0 1 0,-1-2 0,-7 1 0,5-5 0,-5 5 0,-1 0 0,6-4 0,-5 9 0,-1-10 0,6 4 0,-5-5 0,-1 0 0,7 0 0,-7 0 0,8 0 0,1 0 0,5 0 0,-4 0 0,12 0 0,-6 0 0,7 0 0,0 0 0,0 0 0,0 0 0,-4 0 0,2 0 0,-2 0 0,4 0 0,0 0 0,-6 0 0,4 0 0,-11 0 0,5 0 0,-7 0 0,-8 6 0,-1-4 0,-9 9 0,1-9 0,-9 10 0,7-4 0,-16 6 0,22-2 0,-1 0-692,-42 6 692,32-2 0,-1 1 0,-35 8 0,10-1 0,27-3 0,0-1 0,-23-1 0,23-1 0,0-2 0,-27 0 0,-11 7 0,1-6 0,10 6 0,2-8-30,11 0 30,8-7 0,-29 5 0,32-6 0,-32 1 0,46 3 0,-12-9 0,22 3 0,-5 0 691,7-3-691,0 3 31,7-1-31,1-2 0,7 2 0,0-4 0,5 0 0,2 0 0,4 0 0,1 0 0,0 0 0,0 0 0,-3 0 0,3 0 0,-4 0 0,4 0 0,0 0 0,0 0 0,-1 0 0,1 0 0,0 0 0,0-3 0,4-6 0,18 0 0,1 1 0,9 4 0,3 4 0,-9 0 0,17-5 0,-4 3 0,5-3 0,8 5 0,3 0 0,15 0 0,2 0 0,8 0 0,0 0 0,-2 0 0,-5 0 0,-5 0 0,-7 0 0,-8 0 0,7 0 0,-13 0 0,13 0 0,-13 0 0,13 0 0,-6 0 0,8 0 0,0 0 0,-7 0 0,-3 0 0,-7 0 0,-1 0 0,-6 0 0,-1 0 0,-1 0 0,2 0 0,7 0 0,0-5 0,7 3 0,-5-3 0,13-1 0,-13 5 0,13-5 0,-14 6 0,7 0 0,-9-6 0,1 5 0,0-4 0,-1-1 0,1 5 0,0-4 0,-7 0 0,-2 4 0,-6-8 0,-5 7 0,-2-2 0,-5 4 0,1-4 0,-1 3 0,-4-11 0,-1 6 0,-8-7 0,-21 2 0,-9-6 0,-28-5 0,7-5 0,4 11 0,-3-1 0,-30-20 0,34 22 0,-1 1-495,-41-23 495,15 13 0,24 8 0,-1-1 0,4 4 0,0 1 0,-4-1 0,1 1 0,-33-3 0,-8 6 0,18 2 0,-8 7 0,20-6 0,2 5 0,16-5 0,3 6 0,14 0 0,1 0 495,12 0-495,-3 0 0,8-4 0,-4 3 0,1-3 0,3 4 0,-3 0 0,5 0 0,-1 0 0,1 0 0,-5 0 0,3 0 0,-9 0 0,10 0 0,-10 0 0,9 0 0,-3 0 0,0 0 0,3 0 0,-3 0 0,-1 0 0,5 0 0,-5 0 0,1 0 0,3 0 0,-9 0 0,10 0 0,-5 0 0,6 0 0,0 0 0,0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4:11.784"/>
    </inkml:context>
    <inkml:brush xml:id="br0">
      <inkml:brushProperty name="width" value="0.35" units="cm"/>
      <inkml:brushProperty name="height" value="0.35" units="cm"/>
      <inkml:brushProperty name="color" value="#FFFFFF"/>
    </inkml:brush>
  </inkml:definitions>
  <inkml:trace contextRef="#ctx0" brushRef="#br0">1 1 24575,'0'0'0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4:16.007"/>
    </inkml:context>
    <inkml:brush xml:id="br0">
      <inkml:brushProperty name="width" value="0.35" units="cm"/>
      <inkml:brushProperty name="height" value="0.35" units="cm"/>
      <inkml:brushProperty name="color" value="#FFFFFF"/>
    </inkml:brush>
  </inkml:definitions>
  <inkml:trace contextRef="#ctx0" brushRef="#br0">0 9 24575,'61'6'0,"24"-2"0,-36-4 0,3 0-492,13 0 0,4 0 0,6 0 0,2 0 0,6 0 0,2 0 0,13 0 0,1 0 11,1 0 0,0 0 481,-32 0 0,0 0 0,-4 0 0,7 0 0,-4 0 222,6 0 1,-5 0-223,12 0-47,9 0 47,-17 0 983,-33 0-663,-9 0 663,-16 0 0,-12 0-616,-58 0-367,-29 0-463,17 0 0,-7 0 463,-6 0 0,-2 0 0,-1 0 0,0 0 0,13 0 0,-1 0 0,-15 0 0,1 0 0,27 0 0,1 0-344,-17-4 0,1 0 344,22 3 0,4 0 0,-38-7 0,31 8 0,18 0 0,15 0 983,7 0-301,112 0-682,-26 0 0,10 0-246,-14 0 0,8 0 0,5 0 0,2 0 49,-5 2 0,3 0 1,3 0-1,1 2 0,2 0 0,7 3 0,1 1 1,3 1-1,3 2 0,7 2 87,-25-3 1,6 2 0,3 1 0,3 1-1,1 1 1,0 0 0,-2 0 0,-3-1-1,-5 1-54,16 2 0,-5 0 0,-3 0 0,0 0 0,3 1 0,6 2 54,-13-3 1,6 1 0,3 2 0,3 0-1,0 0 1,-2-1 0,-5 1 0,-5-2-1,-8-2-87,6 3 0,-10-2 1,-4-1-1,2 0 0,6 2 33,11 2 0,6 1 0,4 1 0,-1 0 0,-2 0 0,-7-1-33,-6-1 0,-5 0 1,-2 0-1,1 0 0,4 0 33,-2-1 0,5-1 0,1 1 0,-1-1 0,-3 0 0,-6 0-82,6 2 0,-5 0 0,-3 0 0,0-2 0,2-1 0,1-2 0,-3 0 0,-9-1-246,8 5 0,-5-1 470,10-2 0,-4-1 513,-23-3 1,-5 0 491,9 1 0,-27-2 0,-20-1 0,-45-5-492,-13-1 1,-10-4-1,-32-13 1,-13-7-247,29 8 1,-5-2 0,-4-1 0,-1-3-443,9 1 0,-2-2 1,-1-1-1,-2-1 0,-1 0 0,-13-3 0,-3 0 1,-1-1-1,1 1 0,2 1 0,14 4 0,4 1 1,0 1-1,-4 0 0,-6-1 56,-2-1 1,-9 0-1,-5-1 1,-1-1-1,2 2 1,7 1-1,9 2-105,-1-1 0,9 3 0,2 1 0,-11-2 105,7 1 1,-10 0-1,-4-2 1,-2 1-1,2 0 1,5 0-1,9 3-105,-5-2 0,9 1 0,2 1 0,-4 1 0,-13-1 0,-3 1 0,2 1 0,6 0-82,4 1 0,5 0 0,1 1 655,-1 0 1,1 1 0,10 2-285,-30 2 448,33-1 1,2-1 491,-6 5 0,15 0 0,28 0 0,3 0 0,19 0 0,53 0-492,1 8 1,9 4-165,3 1 1,6 3 0,5 3-297,-5 0 1,4 4-1,2 0 1,1 2-278,11 4 0,1 0 0,3 3 0,3 0 49,-5 0 0,5 1 1,1 2-1,-2-2 0,-4-2-49,-1-1 0,-4-2 0,0-1 0,4 2 49,3 1 0,6 1 1,1 0-1,-6-2 0,-12-4-131,-10-4 0,-10-4 0,5 2 82,7 1 0,6 3 0,0-2 0,-9-2-246,12 2 0,-6-1 237,5 4 1,-3-1 254,-17-8 0,-7-2 983,11 8 0,-28-9 0,-15-6 0,-12 3-492,-50-7 1,-25-3-1,7 3 1,-8 0-183,-14-7 1,-11-3-1,-1-1-309,-6 0 0,-1 0 0,-2-3-246,17 1 0,0-2 0,-2-1 0,-2 0 49,9 3 0,-3-1 1,-1 1-1,2 0 0,3 1-49,-2-1 0,4 1 0,0 1 0,-4-2 49,0 1 0,-6-2 1,1 0-1,3 2 0,9 1-295,-27 1 0,3 0 246,20 0 0,-6-2 0,0 0 0,9 3-246,-10 0 0,5 2 683,-16-1 1,2-1-192,21-1 0,7 0 983,-16 7 0,19-7 0,38 4 0,3 3 0,86-3 0,15 4-492,7 0 1,10 0-229,-31 0 1,2 0 0,1 0-264,5 0 0,1 0 0,-4 0 0,17 3 0,-3 0 0,11 1 0,-6 3-143,-33 1 0,-3 0 143,16-2 0,-3-2-217,20 4 217,-22-3 0,-30-3 0,-13 3 983,-7-5 0,-10 4 0,-43-3 0,-15 2-812,-10-2 0,-8-2-663,1 1 0,-4 0 6,-22 0 1,-5 0 157,29 1 0,-1-1 0,0-1 0,0-1 0,0-2 0,-1 1 5,-5 2 1,0 1 0,4-2-170,-8-6 0,4 0 268,-10 7 1,4 0-142,27-7 0,3 1 365,-8 6 0,2 0 983,-28-7-359,25 3 359,27 3 0,9-3 0,17 1 0,1-1-274,93 0-709,-28 3 0,7 0-328,11 2 0,10 0 0,-2 0 0,-12 0 0,-1 0 0,4 0 0,25 0 0,5 0 0,-1 0 0,-12 0 0,-1 0 0,2 0 82,-12 0 0,4 0 0,-1 0 0,-6 0-20,3 1 1,-4-1 0,-1-1-63,3-1 0,1-2 0,-9 1 115,-7 3 0,-5-2 122,9-6 0,-3 1 91,24 5 983,-39-5 0,-17 7 0,-15 0 0,-10-4 0,-34-7 0,-22-10-492,0 6 1,-8-1-984,-9-6 0,-5-2 488,10 6 1,-5 0 0,0 0 3,-1 0 0,0 0 0,1 0 0,-27-8 0,0 1 0,-2 4 0,3 1 0,22 1 0,3 1-492,-8 3 0,2 0 484,16 2 0,4 1 8,-40-4 0,45 8 0,6-4 0,28 11 983,2-8-492,53 7 1,23 3-98,27-5-722,-23 4 0,11 0 0,-1 0 40,-7 0 1,-1 0 0,-2 0 287,23 4 0,1 0-328,-21-1 0,3 0 0,-6 2-46,0 3 0,-4 2 73,8-1 0,-2 0 301,29 0 0,-30-2 0,-21-2 983,-24-4-738,-8 4 1,-9-5 0,-1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4:18.456"/>
    </inkml:context>
    <inkml:brush xml:id="br0">
      <inkml:brushProperty name="width" value="0.35" units="cm"/>
      <inkml:brushProperty name="height" value="0.35" units="cm"/>
      <inkml:brushProperty name="color" value="#FFFFFF"/>
    </inkml:brush>
  </inkml:definitions>
  <inkml:trace contextRef="#ctx0" brushRef="#br0">1 1 24575,'38'92'0,"-10"-43"0,-1-1 0,6 30 0,-5-30 0,0-1 0,8 20 0,2 7 0,-10-19 0,-4-12 0,-12-14 0,4-7 0,-6-7 0,-5-6 0,-1 0 0,-4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5:37.036"/>
    </inkml:context>
    <inkml:brush xml:id="br0">
      <inkml:brushProperty name="width" value="0.35" units="cm"/>
      <inkml:brushProperty name="height" value="0.35" units="cm"/>
      <inkml:brushProperty name="color" value="#FFFFFF"/>
    </inkml:brush>
  </inkml:definitions>
  <inkml:trace contextRef="#ctx0" brushRef="#br0">702 1595 24575,'57'0'0,"-6"0"0,30 0 0,8 0-492,-16 0 0,6 0 0,6 0 0,4 0 164,-19 0 0,3 0 0,0 0 0,4 0 0,1-1 0,-1 2 0,-4 2 0,0 0 0,0 0 0,6-2 0,0-1 0,-5 2-105,3 6 0,-2 0 433,14-3 0,-7 0-315,0 4 315,-27-1 0,-2-2 0,3-4 983,-3 4-199,-30-6 199,-2 0 0,-60 0 0,-11 0-820,-6 0 1,-10 0-656,-25 2 0,-8-4 211,26-5 1,-3-5-1,-5-1 35,2 1 0,-7-2 0,0 0 0,5-3-82,-5-4 0,5-3 0,-5-2 82,3-1 0,-4-2 0,0-1 0,5 3-82,-4 1 0,4 3 0,2-2 0,0-2 0,2-1 0,0 2 0,1 3 0,0 1 0,6 4-164,-2 2 0,4 1 983,3-7 1,2 2-397,-35 8 888,45-6 0,17 16 0,30-3 0,55 13-492,8 9 1,10 6-353,-5-2 0,6 3 0,2 3-139,16 9 0,4 5 0,1 3-246,-18-8 0,2 2 0,0 1 0,-3-1-82,12 6 0,-4 0 0,3 2 82,-11-3 0,3 2 0,-2-1 0,-7-4-246,9 4 0,-2-2 208,2 2 1,5 3-1,-9-4 284,-13-6 0,-3-2 0,18 4 0,-4 1-78,7 21 78,-12-30 983,-37-8 0,-5-12 0,-12-2 0,-4 0 0,-46-4 0,-3-1 0,-52-4 0,-1 0-964,43 0 1,-3 0-20,-10 0 0,-1 0 0,5 0 0,1 0-246,5 0 0,1 0 246,2 0 0,3 0 0,-36 0 0,1 0 0,12 0 0,19 0 0,23 0 0,6 0 0,16 0 983,3 0-692,27 0 235,13 0-526,29 0 0,-7 0 0,7 0 0,-16 0 0,-9 0 0,-10 0 0,-11 0 0,-2 0 0,-63 0 0,6 0 0,-18 1 0,-8-2-492,18-3 0,-1 0 471,-15 4 0,-1-2 21,7-6 0,0 1 0,1 5 0,-2 2 0,-5-4 0,0 0 0,4 0 0,1 0 0,10 3 0,0 0-140,-7-2 0,4-2 140,-15-1 0,-25 4 0,30-10 0,11 10 0,22-8 0,11 9 0,12-3 983,4 0-955,20-6 267,23-3-295,13-4 0,20 2 0,-7 1 0,1 0 0,-3 0 0,-17 7 0,6 1 0,-13 6 0,-1 0 0,-10 0 0,-6 0 0,0 0 0,-5 0 0,3 0 0,-3 0 0,0 4 0,-2 1 0,-5 4 0,0 0 0,0 0 0,6 1 0,-5-1 0,5 6 0,-5 7 0,1 1 0,1 11 0,-6-12 0,-1 12 0,-5-11 0,0 4 0,-9-6 0,2-5 0,-13-1 0,10-6 0,-5 1 0,14-5 0,30-1 0,25-4 0,-2 0 0,7 0-492,9 0 0,4 0 93,10 1 1,4-2 70,-17-2 0,4-1 0,-1 1 0,-4 2 0,-1 0 0,3 0 67,6-2 0,2-1 0,0 1 261,0 2 0,0 2 0,-1-1 0,-7 0 0,0 0 0,-5 0-243,11 0 0,-5 0 243,-9-1 0,-8 2 0,-8 5 0,35 10 0,-3 14 0,-1-4 0,-5 9 983,-27-21-493,-8 3 493,-9-6 0,-13-5 0,0-1-387,-58-5-596,-7 0 0,-5 0 0,-3 0 0,-31 0 0,21 0 0,0 0-984,-14 0 533,14 0 1,0 0 450,-20 0-219,34 0 0,0 0 219,-32 0 0,2 0 0,20 0 0,2 0 0,16 0 0,3 0 0,13 0 983,8 0-126,2 0-374,21 0-483,40 12 0,11-3 0,28 10 0,1 4 0,-14-7 0,7 5 0,-3-6 0,-23-2 0,-2-1 0,-19-6 0,-6-1 0,-5-5 0,-6 4 0,-57-3 0,1 9 0,-46-9 0,19 12 0,-1-5-254,20 1 1,1-1 253,-20 0 0,15 1 0,0-2 0,-19-5 0,-9 11 0,-8-11 0,27 4 0,-6-6 0,28 0 0,8 0 0,9 5 0,12-4 0,2 4 507,45-2-507,-10-2 0,52 9 0,-17-8 0,18 4 0,9 1 0,-7-5 0,7 5 0,-18-1 0,5-4 0,-5 10 0,8-4 0,-9 6 0,29 10 0,-40-9 0,37 21 0,-42-14 0,6 11 0,-10-13 0,-15 1 0,-7-9 0,-8 2 0,-4-5 0,-5 0 0,-33-4 0,-4-1 0,-38-4 0,5 0 0,-8 0 0,0 0 0,8 0 0,11 0 0,10 0 0,15 0 0,7 0 0,2 0 0,10 0 0,3 0 0,34 0 0,8 0 0,24 0 0,3 0 0,3 0 0,8-6 0,0 4 0,0-5 0,0 1 0,0 4 0,1-11 0,-1 11 0,-9-4 0,7 6 0,15 0 0,-7 0-403,-27 0 0,1 0 403,44 0 0,-30 0 0,3 0-492,7-3 0,2-3 0,10-3 0,4-2 0,4-5 0,3-1 164,-29 6 0,2 0 0,0 0 0,4 0 0,0 0 0,6 1 82,0 2 0,5 2 0,2 0 0,-2 0 0,-9-1 0,-3 1 0,2-1 0,3 2 49,-2 1 0,4 0 1,2 1-1,0 1 0,-2-1-49,13 0 0,-1-1 0,0 1 0,1 1 49,-15 2 0,2 0 1,0 0-1,-2 0 0,-1 0-49,5 1 0,-3-1 0,0 0 0,3-1 49,-5 0 0,2-2 1,1 0-1,-1 0 0,-3 1-49,1 1 0,-3 1 0,0 0 0,2-3 31,11-3 0,4-4 0,-1 0 0,-7 2 215,0 4 0,-6 1 0,-1-3 327,-6-3 1,-3-3 0,-6 1-82,-5 3 1,-4-1 244,3 1 1,-3-1 491,23-5 0,-32 1 0,-18 7 0,-13-3 0,-12 8 0,-68-3-492,9 3 1,-9 2-278,-2-1 1,-8 0 0,-4 0-215,4 0 0,-4 0 0,-3 0 0,-1 0-246,-11 0 0,-3 0 0,-2 0 0,-3 0 49,8 0 0,-3 0 1,-2 0-1,1 0 0,5 0-49,-6 0 0,5 0 0,-1 0 0,-3 0 49,4 0 0,-4 0 1,-1 0-1,2 0 0,6 0-49,4 0 0,5 0 0,1 0 0,-4 0 49,2 0 0,-2 0 1,-3 0-1,2 0 0,2 0-49,-8 0 0,1 0 0,2 0 0,1 0 0,6 0 0,2 0 0,1 0 0,0 0-82,-21 0 0,1 0 0,9 0 309,1 0 1,4 0 18,-11-1 0,5 2 0,31 2 0,3 2 491,-6-1 1,0 1-1,5 3 1,5 1 491,-14 0 0,15-3 0,23-6 0,6 0 0,9 0 0,12 0 0,32 0 0,35 0-492,-17 0 1,5 0-8,12 0 1,4 0-485,6 0 0,2 0-492,6 0 0,2 0 0,6 0 0,0 0 483,0 0 1,0 0 8,2 0 0,-4 0 0,-21 0 0,-2 0-307,8 0 1,-5 0 306,10 0-6,15 0 6,-37 0 983,-11 0-599,-24 0 599,-8 0 0,-85 0-930,3-9 0,-10-4-381,8 5 0,-5 0 0,-2-2 0,-1-3 0,-2-3 0,-1 1 0,-6-1 0,-2 1 0,2-1 0,4-3 0,2 0 0,1 1 0,11 5 0,1 1 0,-1 0 0,-10-6 0,-2-1 0,6 2-164,0 2 0,2 0 0,-12-4 0,1-1 152,18 5 1,5 2 1322,-25-4 0,32 5 0,22 11 0,11-5 0,12 6 0,3-4 0,30-11 0,26 1-492,-1 5 1,7 2-984,12 2 0,4 3 192,18 1 1,4 2 299,-27-1 0,1 0 0,-3 0 0,17 0 0,-1 0 0,15 0 0,-5 0-474,-37 0 1,-2 0 473,16 0 0,-3 0 0,12 0 0,-12 0 0,-34 4 0,-14 1 983,-22 4-33,-35 2-950,-45 4-492,27-7 0,-5 0 350,-18 1 1,-3 2 141,8 2 0,-2 1 0,-13 1 0,4 1-492,26-2 0,2 0 394,-20 0 1,2-1 97,24-4 0,2-1 0,-16 1 0,-1 0-213,12 0 0,1-1 213,-42 1 0,22-2 0,21-7 983,17 0 0,9 0 0,12 0-524,6 4 56,34 2-515,15 12 0,29-2 0,16 13 0,-17-7 0,24 9 0,-24-2 0,16-5 0,-18 2 0,-11-11 0,-11 3 0,-19-7 0,-3-1 0,-12-1 0,-4 0 0,-5 0 0,-33 3 0,4-1 0,-40-3 0,13 3 0,-18-3 0,1 7 0,0-7 0,-1 5 0,10-11 0,2 4 0,8-6 0,-8 0 0,15 6 0,-14-5 0,30 4 0,-4-5 0,14 0 0,5 0 0,1 0 0,80 11 0,3-1 0,3-4 0,8 1-492,-4 1 0,2 0 0,13-6 0,3-2 164,-27 3 0,2 1 0,-1-2 0,1-1 0,0-1 0,-3-1-102,15 1 1,-2 0-59,4 1 1,-6-2 487,-24-2 0,-2-1-102,11 1 0,-2-3 102,18-14 983,-12 4-144,-28-2 144,-10 7 0,-11 5 0,-2-3-63,-9 4-637,-1-4-283,-4-5 0,0-17 0,-28-20 0,-18-27 0,8 26 0,-4-2-492,-3-5 0,-1-2 112,-1-5 1,0 1 379,11 14 0,0 2-471,-7-7 1,1 0 470,11 14 0,1 0 0,-7-5 0,-1 0-90,-20-34 90,13 15 0,17 10 0,9 11 0,12 1 983,1-8-319,6 12 319,33-16-943,29 11-40,-3 18 0,9 2-492,14 4 0,7 2 164,-19 5 0,3 0 0,1 3 0,4 2 0,0 2 0,3 0 0,8-1 0,2 0 0,0 1 0,-4 1 0,0 3 0,-4-1 0,-14 0 0,-2-1 0,-2 3-164,34 1 0,-8 2 438,-32-1 0,-4 0 54,8-4 0,-3 1 0,29 1 0,-25-5 983,-27 7 0,-15 0 0,-8 0 0,-83 0 0,0 0-624,-5 0 1,-7 0-540,11 0 1,1 0 179,-7 0 0,1 0 0,11 0 0,0 0 0,-8 0 0,0 0-468,15 0 0,0 0 468,-11 0 0,1 0 0,15 0 0,4 0 0,-39 0 0,25 0 0,9 0 0,0 0 983,7-6-233,-5-7 233,13-6-938,-13-1-45,13-3 0,1 5 0,10 0 0,11 4 0,1 8 0,6-2 0,0 7 0,4-7 0,-11 3 0,9-4 0,-15-1 0,6 0 0,1 0 0,0 4 0,6-2 0,0 3 0,-1 0 0,1 1 0,0 0 0,0-5 0,-5-6 0,-1-4 0,-12-3 0,-3-1 0,-5 5 0,-1-5 0,7 6 0,1-1 0,12 4 0,2 4 0,5 5 0,3-4 0,-2 4 0,7-3 0,-2-5 0,3 4 0,-5-9 0,4 8 0,-9-10 0,5 9 0,-1-8 0,2 8 0,0 1 0,3 2 0,24 7 0,-1-4 0,32 5 0,-8 0 0,7 0 0,-8 0 0,6 0 0,-13 0 0,-1 0 0,-3 0 0,-12 0 0,6 0 0,-7 0 0,6 0 0,2 0 0,15 0 0,-7 6 0,15-5 0,-15 4 0,7-5 0,-21 0 0,4 0 0,-17 0 0,4 0 0,-44-12 0,10 4 0,-62-19 0,13 3 0,-7 1 0,-15-7-398,42 17 1,-1 0 397,-42-12 0,13 6 0,2 2 0,0 6 0,7-2 0,-1 0 0,-9 4 0,26 5 0,0-2 0,-32-7 0,-8 4 0,18-6-74,-7 0 74,18 1 0,-5-1 0,22-3 0,-11 3 0,21-3 792,-14 5-792,15 1 77,-7-1-77,15 7 0,-5 1 0,11 5 0,-4 0 0,-1 0 0,-1-6 0,-7 5 0,0-4 0,-7-1 0,-3 4 0,1-9 0,-7 10 0,7-5 0,-1 1 0,9 4 0,3-5 0,17 6 0,-4 0 0,11 0 0,1 0 0,51-3 0,9 2 0,3-1 0,4 0 0,22 2 0,-28 0 0,-1 0 0,26 0 0,19 0-609,1 7 609,-11 2 0,-12 5 0,-3-6 0,-7 5 0,1-6 0,27 9-695,-12-1 695,-27-7 0,2 0 0,4 1 0,2 0-492,0-1 0,5 1 164,6-1 0,8-1 0,0 0 0,-3 0 0,-1 1 0,6-1 82,0 0 0,7-1 0,1 1 0,0-1 0,-1 1 0,1 0 0,0 0 0,4-1 49,-6-2 0,2-1 1,2 0-1,1-1 0,-1 1 0,-1 0 0,1 0 1,0 0-1,1-1 0,2 0 33,-9-1 0,2-1 0,1 0 0,0-1 0,-1 1 0,0 0 0,-2 0 0,1 0 0,-1 0 0,0 0 0,-2 0 0,-3 0-33,4 0 0,-4 0 1,0 0-1,-1 0 0,3 0 0,7 0 0,3 0 1,1 0-1,-3 0 0,-3 0-49,2 0 0,-3 0 0,-2 0 0,4 0 49,-9 0 0,1 0 1,2 0-1,0 0 0,-2 0-49,16-1 0,-1 1 0,-1 0 0,-1 1 264,-7 1 1,0 1-1,-3 0 1,-5 0-19,-1-2 0,-5-1 0,0 1 327,4 2 1,-1 1 0,-7 0 162,-9 0 1,-3 0 0,8-3 1,-3 0 491,24 7 0,-32-8 0,-22 4 0,-11-3 0,-12 3 0,-4 0 0,-26 2 0,-40 7-492,-9-5 1,-11 1-940,-12 1 0,-9 0 448,30-6 0,-5 0 0,-3-2 0,-1 1-246,-4 0 0,-2 0 0,0-1 0,1 0 0,8-1 0,1-1 0,0-1 0,-4 1 49,2 0 0,-3 0 1,-2 0-1,2 0 0,3 0-49,0 0 0,3 0 0,0 0 0,-2 0 244,-11 0 0,-2 0 0,-1 0 0,2 0 2,5 0 0,0 0 0,3 0 0,5 0-328,6 0 0,4 0 0,0 0 157,-7 0 1,-1 0 0,2 0 170,-25 0 0,3 0 0,5 0 0,-1 0 0,19 0 0,-1 0 0,4 0 0,-2 0 0,4 0-236,-8 0 0,3 0 236,-23 0 0,31 0 0,1 0 0,-17 0 0,-18 0 983,31 0 0,15 0 0,17 0 0,11 0 0,4 0 0,8 0 0,-10 0 0,-21-6 0,-5 4 0,-14-11-794,0 5-189,7-5 0,-7 5 0,9 2 0,7 6 0,3 0 0,7 0 0,0 0 0,7-5 0,1 4 0,7-4 0,5 5 0,-3 0 0,8 0 0,-3 0 0,6 0 0,-1 0 0,0 0 0,0 0 0,0 0 0,0 0 0,4 12 0,2-5 0,3 15 0,0-7 0,0 6 0,0-5 0,0 4 0,0-10 0,0 4 0,0-5 0,0 1 0,0-1 0,0 0 0,9 0 0,26 10 0,15 2 0,33 9 0,-34-13 0,0-2-625,40 10 625,-31-8 0,0-2 0,31 3 0,-35-6 0,0 0 0,42 4 0,-10-1 0,8-6 0,-19-2 0,9-7 0,11 0 0,-6 0 0,-31 0 0,3 0-492,-6 0 0,0 0 435,12 0 1,1 0 56,1 0 0,0 0 0,6-3 0,1-3 0,-7-1 0,-1-3 0,7-4 0,-2-1 0,-10-3 0,-1 0 0,5 0 0,1 0 0,-1 4 0,0 0 0,2-3 0,0 0 0,-1 3 0,2 0-492,3 0 0,1-1 127,2-4 0,0 2 365,2 6 0,-2 1-468,-10-3 1,-2-1 467,2 1 0,-3 1 0,26-6 0,-17 5 0,2 0 0,-15 3 0,-1 2 0,16 2 0,1 2 0,-14-1 0,0 2 0,12 2 0,3 2-492,0-1 0,3 0 370,11 0 0,2 0 122,0 0 0,-2 0 0,-18 0 0,0 0 0,5 0 0,0 0 0,-14 0 0,0 0 382,4 0 0,0 0-382,-8 0 0,-1 0 0,-3 0 0,-3 0 0,28 0 0,4 0 0,11 0 0,-17 0 467,-20 0 0,1 0-467,30 0 0,-30 3 0,1 1 0,29 5 0,-36-1 0,-1 0 0,24 7 956,7 0-956,-18-7 983,-11-1 0,-17-7-771,-10 0-212,-11 0 760,-2 0-760,1 0 7,0 0-7,6 0 0,7 0 0,1 0 0,22 0 0,-18-5 0,11 4 0,-23-8 0,-6 7 0,0-6 0,-6 7 0,0-3 0,-41-1 0,-15 4 0,-2-1 0,-4 0-492,-1 2 0,-3 0 447,-9 0 0,-2 0 45,-1 0 0,0 0-492,-6 0 0,-1 0 202,1 4 0,0 1 290,-9-4 0,3 0 0,21 3 0,0 0-449,-12-3 1,1-2 448,20 1 0,1 0 0,-5 0 0,0 0-36,-43 0 36,23 0 936,21 0-936,11 0 983,13 0-402,3 0 402,6 0-939,5 0 0,-4 0-44,4 0 0,1 0 0,-5 0 0,10-4 0,49 3 0,37-3 0,-6 4 0,8 0-492,11 0 0,5 0 164,-23 0 0,2 0 0,0 0 0,5 0 0,1 0 0,1 0 0,4 1 0,1-1 0,-1-1 0,-4-1 0,0-2 0,-4 1-164,15-1 0,-3-2 0,1-3 0,-4-2 211,-21 3 1,-2-1 280,14-1 0,-1 1-278,-11 0 0,-2 0 278,0 1 0,-3-1 0,37-7 983,-10 7-197,-2-5-786,-20 7 983,-2-2 0,-23-1 0,2 9 0,-23-8 0,8 8-43,-16-3-559,5 4-381,-7 0 0,-73 0 0,-3 0 0,-3-1 0,-8 2-492,3 2 0,0 3 0,-7-1 0,-2 1 164,15-2 0,-2-1 0,0 1 0,-1-1 0,-1 1 0,-1-2 0,-8-1 0,-1-2 0,-2 1 0,-4 0 0,-1 0 0,1 0 0,4 0 0,0-1 0,0 2 0,-4 2 0,-1 1 0,2-1 303,7-2 1,3-1 0,3 2-468,-15 3 0,3 0 410,-1-5 1,4 0 81,21 4 0,1 0 250,-5-3 1,-2 0-251,2 4 0,2-1 0,9-4 0,3 0 983,-44 0 0,4 0-862,28 0-121,-16 0 983,18 0 0,-1 0 0,3 0 0,9 0 0,9 0 0,7 0-377,11 0-606,5 0 0,5-4 0,2 3 0,6-3 0,-5 4 0,-16 0 0,-8 0 0,-17 0 0,-18 0 0,5 0 0,-27 0-484,32 0 0,0 0 484,-25 0 0,22 0 0,0 0 0,-12 0-196,-19 0 196,19 0 0,4 0 0,20 0 0,8 0 0,1 0 0,8 0 958,0 0-958,1 0 206,5 0-206,8 0 0,2 0 0,10 0 0,-4 0 0,56 21 0,9-9 0,2 6 0,6 2-492,2-6 0,2-1 169,11 6 0,4 0 323,4-4 0,4 0-328,-21-2 0,1 0 0,0 0-164,21 3 0,-3-1 336,-4 0 1,-4 0-337,-9-1 0,-2-2 463,-3-2 1,-1-2 28,-4 0 0,0 1-179,4-1 1,-2 1 178,27 6 0,8 1 0,-18-8 0,17 7 0,5-14 0,-43 3 0,1-1 0,35-3 0,-39 0 0,-2 0 0,27 7 0,9-5 0,-12 5 983,-19-7-654,-12 6 654,-14-5 0,-7 4 0,-7-5-408,-6 0-104,0 0-471,-40 0 0,-17 0 0,1 0 0,-7 0-492,-13 0 0,-4 0 0,-12 1 0,-4-2 164,22-1 0,-2-2 0,-2 1 0,-13-1 0,-3-1 0,1 0 0,4-2 0,1-1 0,-3 1 0,-12-2 0,-3 1 0,-1 0 0,1 0 0,-2 0 0,1 0 0,-1-1 0,0 1 0,-1 0 208,22 2 1,0-1-1,0 1 1,0 0 119,-20-2 0,1 0 0,2 0 0,2 0 0,1 0 0,2 0 0,5 1 0,1-1 0,1 0-328,-1-3 0,0 0 0,3 0 0,6 2 0,3 2 0,-2-2 320,-4-1 1,0-2 0,1 2-106,9 2 1,2 1-1,-1 1 113,-34-5 0,5 1 491,28 1 1,2 0-479,-13-1 1,2 1-14,25 0 0,1 1 491,-17 3 1,1 0-1,16-3 1,1 2-194,-4 5 0,3 0 685,-16-11 0,3 5 0,12 0 0,21-4 0,-4 10 0,14-8 0,0 8-758,5-4-225,1 1 0,1 3 0,3-3 0,-8-1 0,8 4 0,-9-4 0,10 5 0,-4 0 0,4 0 0,2 0 0,-10 0 0,1 0 0,-7 0 0,-4 0 0,5-5 0,1 4 0,2-3 0,10 4 0,-5 0 0,6 0 0,0 0 0,-6 0 0,-1 0 0,-19 0 0,4 0 0,-20 0 0,5 0 0,1 0 0,1-6 0,15 5 0,6-4 0,9 5 0,5 0 0,-1 0 0,38 19 0,3 6 0,51 20 0,-40-16 0,-1-2 0,37 14 0,-35-14 0,-1 0 0,22 9 0,10 8 0,-10-8 0,-10-3 0,-10-13 0,-15-4 0,-2-5 0,-6 0 0,0-1 0,7 1 0,1 1 0,14-6 0,-6 5 0,34-3 0,-21 5 0,31 2 0,-26 4 0,7-3 0,-9 3 0,-8-7 0,-1 1 0,-15-7 0,-7 3 0,-8-8 0,-5 4 0,0-1 0,1-3 0,-1 7 0,0-3 0,0 0 0,0 3 0,-4-4 0,-36 1 0,-10-1 0,-45-4 0,-12-8-492,44 3 0,-3 0 324,-9 1 0,-2-1 168,-7-4 0,-2 1-492,-8 2 0,2 1 154,10-1 1,2 0 337,-4-2 0,4 0-366,14 2 1,3 2 365,-2-1 0,1 0 0,-42-9 0,30 12 0,21-4 983,18 6-811,12-5 811,2 4-267,5-3 140,0 4-856,-5 0 0,-2 0 0,-12-5 0,-9 4 0,-1-10 0,-13 10 0,13-5 0,-5 1 0,14 4 0,-6-5 0,13 6 0,-1 0 0,9 0 0,5 0 0,0 0 0,47 0 0,12 0 0,46 8 0,0 0-492,-43 1 0,2-1 234,12-3 1,3-1 257,0 5 0,2-2 0,16-5 0,2-2-492,-6 5 0,0-1 0,6-4 0,2 0 420,5 0 0,3 0-256,-29 0 0,2 0 0,0 0 0,5 0 0,1 0 0,1 0 0,9 0 0,2 0 0,0 0 0,0 0 0,1 0 0,0 0 0,3-1 0,1 1 0,6 1 190,-22 0 0,5 2 0,2 0 0,1 1 0,-3-1-59,-3 0 0,-2-1 1,0 1-1,2 1 0,4 1 33,1 2 0,5 2 0,1 2 0,1 0 0,1 0 0,-3 0 0,-2-1 0,-1 1 0,0-1 0,0 2 0,0-1 0,1 2 0,3 2 0,0 0 0,0 2 0,1 0 0,2 0 0,0-1 23,-6-2 1,2 1-1,1-1 1,0 0-1,1 1 1,-2 0-1,-1 0 0,-3 1 1,-1 0-1,0 1 1,0 0-1,-1-1 1,-2 0-1,-1-1-23,5 0 0,-2 0 0,-2-2 0,1 1 0,-1-1 0,2 1 118,2 1 0,3 1 0,-1 0 1,0 0-1,-3-1 0,-3-2 46,14 2 0,-5-1 0,-1-2 0,5 1 0,-4-1 0,3 1 0,2-1 0,-1 0 0,-5-1 181,4 0 1,-2 0-1,-3-1 1,-4 0-182,10 3 0,-5 0 0,-3-3 327,-11-4 1,-2-2 0,-5-1-22,1 2 1,-3-2 184,3-3 1,-4 0-1,-15 0 1,-4 0 491,15 0 0,-27 0 0,-10 0 0,-11 0 0,-61 0 0,-19-8-492,0 0 1,-7-3-1,-4-6 1,-2-5-1,-6-2 1,-2-2-1,-5 0 1,-2 0-452,1-4 1,0 2-41,-2 6 0,4 1 0,23 2 0,-2 0 0,1 4 0,-4 2 0,8 1 0,-31-6 0,26 5 0,-9-2 0,5 1 0,10 0 0,1 0 0,-22-1 0,-1-1-492,16-1 0,2 0 181,-3 3 0,3 0-245,-27-18 556,28 14 0,2 1 0,-6-5 0,-26-8 0,38 14 0,5-3 983,22 7-40,3 1 40,11 5-227,1-2-74,-6-4-682,-3-5 0,-11-7 0,-9-1 0,6 0 0,1 1 0,3 6 0,17 3 0,-4 5 0,11 1 0,1 4 0,31 1 0,13 4 0,33 0 0,-4 0 0,17 7 0,-14 1 0,8 6 0,-13 0 0,-17-6 0,-8 2 0,-10-9 0,-11 4 0,-2-5 0,-8 4 0,-54 12 0,-8-8 0,0 0 0,-4-2 0,-20-6 0,-13 0 0,29 0 0,-1 0 0,11 0 0,17 0 0,15 0 0,7 0 0,14 0 0,21-6 0,32-2 0,37-8 0,-36 4 0,4 0-492,10 1 0,1 1 259,1-3 1,0 0 232,-6 8 0,0 0 0,10-4 0,-1 1 0,-15 3 0,0 0-287,4 0 1,1 0 286,-7-3 0,-3 1 0,34 5 0,-11-11 0,-13 11 0,-17-9 0,6 4 983,-5 0-560,7 1 193,9 0-616,-7 4 0,16-5 0,4 7 0,0 0 0,9 0 0,-11 0 0,0 0 0,0 0 0,-8 0 0,-3 0 0,-24 0 0,-2 0 0,-15 0 0,-6 0 0,0 0 0,-6 0 0,-40 0 0,-17 0 0,-4 0 0,-10 0-492,-29 0 0,-8 0 164,29 0 0,0 0 0,-2 0 0,-2 0 0,-1 0 0,-1 0 281,-11 0 1,-1 0 0,3 0 46,12 0 0,3 0 0,1 0 0,1 0 0,2 0 0,-1 0-328,-3 0 0,1 0 0,3 0-61,-7 0 1,2 0-39,-7 0 0,1 0 427,11 0 0,5 0-12,-34 0 12,30 0 983,11 0 0,17 0 0,10 0 0,11 0 0,53 0-197,4 0-786,11 0 0,6 0 0,-3 0 0,3 0-492,16 0 0,4 0 158,0 0 1,-2 0 333,-11 0 0,0 0-344,8 0 0,-4 0 344,13 0 0,-28 0 0,-1 0 0,12 0 0,-11 0 0,-22 0 0,-6 0 983,-16 0-359,4 0 125,-5 0-749,0 0 0,5 0 0,16 0 0,18 0 0,38 0 0,-11 0 0,8 0-492,13 0 0,3 0 164,-31 0 0,0 0 0,4 0 0,12 0 0,5 0 0,-3 0 0,-9 0 0,-1 0 0,1 0 0,9 0 0,2 0 0,-4 0 0,-12 0 0,-3 0 0,-1 0-164,29 1 0,-4-2 0,-21-3 0,-2 0 24,6 4 0,0-2 468,-13-5 0,-3-2 983,37 1-180,-30-1 180,-15-3 0,-22 11 0,-3-9 0,-11 9 0,3-4 0,-8 5 0,3 0-842,-5 0-141,0 0 0,0 0 0,-35 0 0,-1 0 0,-53 0 0,3 0 0,23 0 0,0 0 0,-26 0 0,28 0 0,1 0 0,-26 0 0,0 0 0,12 0 0,21 0 0,20 0 0,-2 0 0,16 0 0,54-6 0,-2 5 0,53-5 0,-22 6-367,-20 0 0,2 0 367,37 0 0,-33 0 0,2 0 0,-6 0 0,-2 0 0,27 0 0,-29 0 0,1 0 0,25 0-154,9 0 154,-12 6 0,-12 1 0,-8 0 0,-9 5 0,-8-11 728,-10 9-728,-11-9 160,-2 4-160,-5-5 0,1 0 0,-57 11 0,5-1 0,-12 4 0,-6 1-492,4-5 0,-2-2 323,-10 2 0,-2-2 169,12-3 0,0-2 0,-8-2 0,3-2-350,-26 1 350,-9 0 0,23 0 0,21 0 0,17 0 0,15 0 0,7 0 983,6-4-669,4-1 61,-3-9-375,6 4 0,-2-10 0,0 9 0,3-3 0,-4-1 0,5 5 0,-4-5 0,3 6 0,-3 0 0,4-5 0,0 3 0,0-8 0,0 8 0,0-15 0,5 8 0,5-9 0,7 6 0,5-7 0,-1 5 0,8-5 0,-7 6 0,12-1 0,-5 5 0,24-7 0,-6 11 0,15-1 0,0 3 0,13 10 0,1-4 0,-2 6 0,-12 0 0,-16 0 0,-3 0 0,-14 0 0,-7 0 0,-7 0 0,-6 0 0,0 0 0,-39 0 0,10 0 0,-43-6 0,26 4 0,-15-4 0,-2 6 0,-1 0 0,-8 0 0,1 0 0,7 0 0,-7 0 0,16 0 0,9 5 0,9-4 0,7 8 0,6-8 0,0 8 0,6-8 0,4 7 0,-3 1 0,2 5 0,-5 13 0,0 2 0,-1 6 0,-6 9 0,-3 1 0,-22 20 0,4 0-369,7-28 1,-5-1 368,2 0 0,-5-2 0,-14 2 0,-6-2-492,-3 3 0,-4-1 0,-14 3 0,-3-1 0,-6-1 0,-3-2 164,27-13 0,-1-2 0,-1 0 148,-4-1 1,0-2 0,-1 0 179,1-2 0,0 0 0,0-2 0,0-1 0,-1-1 0,2 0 0,3-1 0,2 1 0,-1-2 0,-4-1 0,0-1 0,1-1 0,2 2 0,1-1 0,0-1 0,1-1 0,-1-1 0,0-1 0,-34 3 0,5-2-492,28-4 0,2 0 412,-13 0 1,2 0 79,24 0 0,2 0 135,-6 0 1,1 0-136,-39 0 983,38 0-371,5 0 371,23 0 0,6 0 0,9 0 0,9-4-785,67-4-198,35-6-492,-3 9 0,11 0 164,-26-1 0,2-1 0,-1 1 0,-6 1 0,0 1 0,4 1 277,19-1 1,5 0 0,-2-1-278,-11-2 0,-1 0 0,2 0 82,-8 3 0,2 1 0,1 0 0,0-1 0,-1-2 0,0-1 0,-1 0 0,1 1 0,1 2 0,1 0 0,-1 1 0,-5 0 229,3-2 0,-5 1 1,1 1-312,10 3 0,0 1 0,-8-2 15,-6-3 0,-5 0 25,9 3 0,-2 0 288,-14-4 0,-6 1 983,13 4 0,-8 0 0,-38 0 0,-3 0 0,-12 0 0,0 0 0,-77-17 0,-1 5-492,-4-5 1,-7-1-984,4 8 0,0-1 392,-2-7 1,2 0 99,5 8 0,1 0-486,3-3 0,2 0 486,9 4 0,1 1 0,0-1 0,0 1-59,-43-8 59,23 1 0,21 7 0,17 2 983,9 1-106,13 4 106,-12-4-895,3 5-19,-28 0-69,4 0 0,-14 0 0,9 0 0,-9 0 0,6 0 0,2 0 0,10 0 0,9 0 0,-1 0 0,-8-6 0,-1-1 0,-17 0 0,0-5 0,-2 4 0,-14 1 0,1-6 0,-10 11 0,13-11 0,3 11 0,23-4 0,2 2 0,18 2 0,13-2 0,0 4 0,6 0 0,61 0 0,12 0 0,-5 7 0,11 5 0,2 1-328,-2-1 0,1 2 0,5 1 82,1 2 0,6 2 0,2 2 0,2-1 0,7 0 0,1 1 0,3-1 0,1 0 49,-15-2 0,2-1 1,1 0-1,1 0 0,3 0 33,-6-1 0,2 0 0,1-1 0,1 1 0,1 0 0,0-1 0,5 2 0,1-1 0,0 1 0,0-1 0,-2 0 0,-3-1-33,2-1 0,-5-1 1,-1 0-1,1-1 0,4 1 33,-2 0 0,4 0 0,2 0 0,-1 1 0,-3-2 0,-4-1-82,12 1 0,-6-1 0,-1-1 0,4 1 49,-7-2 0,2 1 1,2-1-1,-1 0 0,-2 0 0,-4 0 0,-1 1 1,0-2-1,-2 0 0,-2-1-49,7-2 0,-2-1 0,-2-1 0,-5 0-82,6 2 0,-6-1 0,-1-1 13,-2-2 0,-1-1 1,-7-1 314,-3 1 0,-3 0 491,8 1 1,-1-2-1,-13-2 1,-5 0 491,23-5 0,-21-5 0,-22 1 0,-11 6 0,-12 2 0,0 4 0,-86 0 0,-6 0-941,0 0 0,-13 0-42,8 0 0,-7 0 0,0 0-328,4 0 0,1 0 0,-7 0 131,18 0 0,-4 0 1,-3 0-1,-1 0 0,3 0-49,-15 0 0,1 0 0,2 0 0,1 0 0,10 0 0,2 0 0,1 0 0,-2 0 0,-9 0 0,-3 1 0,4-1 0,9-1-246,-13-3 0,4 0 164,2 1 0,-7-1 0,9-1-164,4-4 0,4-2 887,-14 1 0,1 0-395,22 1 0,5 0 983,-32-7 0,24 1 0,19 2 0,12 0 0,14-3 0,1 4 0,12 1 0,2 3 0,9 2 0,1-3 0,19-5-892,43 0-91,25 3-492,-17 2 0,2 2 363,-11 5 1,0 2 128,15-4 0,0-1 0,-14 1 0,-2 0 0,6 4 0,-1-2-53,37-12 53,-24 12 0,-19-9 0,-19 9 0,-13-3 0,-9 5 983,-9-4-729,-43-14-254,-15-5 0,7 6 0,-4-1 0,-36-13 0,40 12 0,-2-1-356,-14-8 1,0 1 355,-24-9 0,25 10 0,2 1 0,-5 3 0,-1 0 0,11 2 0,17 8 0,14 6 0,9 1 0,9 1 768,45 3-768,25-3 0,-11 3 0,5 2-492,7-1 0,2 0 198,7 0 0,2 0-198,13 0 0,3 0 50,3 0 0,3 0 442,-23 0 0,2 0 0,-1 0 0,-6 0 0,-2 0 0,2 0 0,5 0 0,2 0 0,-1 0-328,1 0 0,0 0 0,-5 0-164,6 0 0,-1 0 413,-10 0 1,3 0-1,-9 0-332,34 0 411,-33 0 0,-2 0 0,14 0 983,-21 0-768,-23 0 768,-4 0-253,-17 0 253,-44 0 0,-27 0-679,-4 0 1,-9 0-797,-10-4 0,-3-2 164,22 2 0,-2 1 0,-2-2 314,-9-2 1,-1-1-1,3 1 14,-8 0 0,1 1-492,-14-3 0,4 0 274,34 4 0,4 0 60,-2 0 0,1-1 158,-39-8 0,38 12 0,11-9 983,24 10 0,8-4-621,87 5-362,-20 0 0,6 0-492,21 0 0,9 0 452,-11 3 1,5 0 0,-1 2-289,-6 2 0,-1 2 0,4 0 0,16-1 0,4 1 0,0 1 0,-2 1 0,1 2 0,0-2 242,1-2 1,1-1 0,-6-1 85,-23 0 0,-4 0 0,0 0-328,9 0 0,1 0 0,-8 1 111,-9 0 0,-3 1 108,13 0 1,-3 0 108,22 6 983,-25-7-22,-28-2 22,-13-6 0,-9 0 0,-13 0 0,-40 0 0,-30 0-622,15-3 1,-3-2-547,7-1 1,0-3 184,-9-3 0,1-2 0,8-2 0,-1-1 0,-9 0 0,-2-1 0,7 1 0,0 1 0,0 2 0,2 1 0,-33-16-111,2 12 111,20-4 0,2 7 0,16 2 0,-5-2 0,13 8 714,-6-6-714,9 6 115,-1-6-115,0 5 0,7-3 0,1 4 0,12 0 0,2-2 0,5 7 0,4-8 0,0 0 0,21 3 0,31-9 0,22 6 0,-10 1 0,3-1-492,-6 4 0,2 1 237,21-5 0,3 0 255,-6 8 0,3 0-328,-10-2 0,3 0 0,1 0 0,0 2 0,0 2 0,2-1 0,9 0 0,1 0 0,-1 0 296,-3 0 1,-1 0-1,-4 0 32,15 0 0,-3 0-492,9-1 0,-6 2 253,-32 2 1,-1 2-5,18-1 0,-3 2 243,18 9 983,-7 0-865,-39-2 865,-8-6 0,-15 2 0,-7-8 0,-10 7 0,-41-3-511,-7-1-472,-5-2 0,-6 0 0,-2 2 0,-1 0-492,-11-3 0,-2 0 263,-6 7 0,1 1 229,18-5 0,-2 0 0,-35 6 0,0 1 0,37-3 0,-1 0 0,-42 7 0,7-1 0,25-2 0,45 5 0,80-17 0,6 0 0,8 0-492,7 0 0,3 0 164,-16 0 0,2 0 0,2 0 0,8 0 0,1 0 0,0 0 0,-5-1 0,0 1 0,1 1 35,3 1 0,2 2 0,-2-1 293,-3 1 0,-1 0 0,-4 0-412,7 2 0,0 0 412,3 1 0,5 0 0,-12 0-683,17 1 683,6-1 0,0-1 0,-4 0 0,-36-2 0,1-1 0,-1-2 0,-2 0 983,33 6-300,-12-7 300,-20 5 0,-17-4 0,-9 4 0,-13-5 0,0 0 0,-55 0-797,-21 0-186,2 0 0,-7 0-492,-8 0 0,-4 0 0,-19 1 0,-6-2 164,31-1 0,-2-1 0,-1-2 0,-9-1 0,-1-2 0,0-1 0,0-2 0,-1-1 0,4-1 32,-17-4 0,3 1-196,-2 0 0,3 1 167,24 1 1,4 1 150,3 3 0,1 1 174,11-1 0,3 1 983,-15-3-210,27 10 210,14-7 0,9 8 0,59-3-939,10 3 1,11 2-537,24-1 0,10 0 398,-14 0 0,6 0 0,1 0-152,-15-1 0,2 1 0,-1 0 0,-1 1-82,10 1 0,-3 1 0,10 1 131,-7 1 0,10 1 1,4 1-1,-2 0 0,-6 1-49,-1 2 0,-5 0 0,-1 2 0,4-1 49,-7-2 0,3 0 1,2 1-1,-2-1 0,-1 0-49,13 1 0,-1 0 0,-3 0 0,-3 0-82,6 2 0,-5 0 0,3-1 82,-12-3 0,3-2 0,-1 1 0,-6 1-82,-2 3 0,-5 0 0,1 0 268,7-3 0,1-1 1,-8 0 59,-12 2 0,-3-1 491,18-2 1,-2 0 491,13 1 0,-30-7 0,-22 0 0,-21 0 0,0 4 0,-10 1 0,-29 10 0,-26-2 0,-43-1-492,27-7 1,-5-3-769,-12-1 1,-4-2 276,16 1 0,-2 0 0,-1 0 0,0 0 0,-1 0 0,4 0 0,-20 0 0,2 0-492,-7 0 0,4 0 189,33 0 0,1 0 86,-11 0 1,1 0 216,-30 0 0,31 0 0,15 0 983,28-4 0,3 3 0,23-3 0,77 4-835,-14 0 0,10 0-476,-2 0 0,8 0 0,4 0 82,-9 0 0,4-1 0,1 1 0,-4 1-82,8 1 0,-2 1 0,3 1 100,-7-1 1,4-1 0,1 1-1,-4 2 228,11 2 0,-3 1 0,-3 0 0,-13-4 0,-1 0 0,1 1-328,14 2 0,3 1 0,-9-2-164,-12-4 0,-4-2 0,21 5 0,-3 0 95,-27-5 1,-6 0 396,27 0 0,-39 0 983,-9 0 0,-13 0 0,-4 4 0,-40-3-492,-17 0 1,-12 1-1,-22-1 1,-9-2-820,9 2 0,-5 0 0,-5-3 82,9-5 0,-5-3 0,-1-1 0,5 1 28,-5 1 0,4 1 0,-5-3 218,-4-3 0,-6-3 0,-1-2 0,7 3 0,-2-1 0,4 1 0,2 2 0,4 0 0,1 2 0,0 0-328,-4 1 0,-2-1 0,9 1-164,4-3 0,4 0 25,-14 4 0,2-2 467,17-1 0,7 0 0,-19 4 0,33-3 983,19 11 0,15-7 0,68 7 0,14-3-656,-8 4 1,11 1 0,1-2-656,-3-2 0,0-1 0,4 0 264,-1 3 0,3 1 1,3-1-1,1 0-182,7-1 0,1-1 0,1 0 0,2 1 0,3 1 0,0 1 0,3 0 0,1 1 49,-10-1 0,3 0 1,1 0-1,-2 0 0,-4 0-49,1 0 0,-5 0 0,0 0 0,3 0 49,-5-2 0,5-1 1,-1 0-1,-4 1 0,-9 0-295,26 0 0,-4 1 164,-2-3 0,5-1 0,-9 2-164,-13 2 0,-5 2 983,15-1 1,-3 0-474,-27 0 0,-6 0 965,27 0 0,-39 0 0,-15 0 0,-7 0 0,-65 0 0,-14 0-492,-7 0 1,-8 0-1,-4 0 1,-5 0-395,18 0 0,-3 0 0,-1 0-97,-5 0 0,-1 0 0,2 0 0,-20 0 0,1 0-328,27 0 0,-1 0 0,5 0-102,-6-5 0,3 1 24,-9 4 1,4-2 405,15-6 0,4 1 0,-31 5 0,32-4 983,17 1 0,15 4 0,7-4 0,6 5 0,40 0-439,28 0-544,-6 0 0,10 0-328,6 3 0,8 1 0,-3 1-164,17 0 0,4 2 246,-25-2 0,6 0 0,2 2 0,-3 0-82,13 4 0,-2 1 0,3 0 0,8-3 0,3 0 0,0 0 82,-22 0 0,0 1 0,1 0 0,-2-2-7,23-2 1,0-3 0,-7 1 252,-22 0 0,-5 0 0,3-1-328,11-2 0,3-2 0,-9 1 107,-12 0 0,-3 0 79,13 0 0,-2 0 142,16 0 983,-32 0 0,-17 0 0,-15 0 0,-8 0 0,-93-17-522,19 6 0,-9-2-789,-6-4 0,-7-2 0,-4 0 0,-10 2 0,-4 0 0,2-1 253,10 0 0,2-2 1,-4 1 74,11 3 0,-3 0 0,0 1 0,3 0 0,-11-2 0,2 0 0,2 1 0,7 0 0,1-1 0,-1 2-328,-3 3 0,-1 1 0,8 1 103,7 1 1,4 0-4,-14-1 1,3 1 227,-13 0 0,29-3 0,24 11 983,19-4 0,6 1 0,95 3-585,-23-1 1,10 0-602,10 2 1,9 0 0,3 0 202,-21 0 0,2-1 0,2 1 0,3 1-197,1 3 0,2 1 1,4 1-1,0 1 0,1-1 0,5 1 0,1-1 1,1 1-1,2 1 0,2 0 33,-4 2 0,3 0 0,2 2 0,0-1 0,0 1 0,-1-1 0,-1-1 0,1 1 0,-1 0 0,0-1 0,-3 0 0,-3 0-33,1 0 0,-4-1 1,-1 0-1,-1 0 0,3 1 0,8 1 0,5 0 1,-1 1-1,-7-1 0,-11-2-131,-12 0 0,-9-2 0,5 1 82,14 4 0,9 1 0,-1 0 0,-13-2-246,0 0 0,-5 0 0,15 4 0,-2-1 983,-27-5 1,-6-1 491,8 5 0,-21-1 0,-29-2 0,-10 4 0,-56 0-492,-12-3 1,-12 0-165,12-3 1,-5-1 0,-3-1-83,1 1 1,-5 0 0,0-1 0,3-1-177,-12 0 1,3-1 0,-3 1-316,6 1 0,-4 1 0,-1-1 0,3-1-82,-11-3 0,2-2 0,-3 1 82,10 1 0,-4 2 0,1-1 0,2 0-17,-15-3 1,2 0 0,6 0 262,20 0 0,4 0 0,-3 0-328,-19 0 0,-3 0 0,12 0 82,28 0 1,0 0 245,-30-4 0,-13-3 0,14-3 0,31-2 0,4-2-166,-24-1 0,1-2 166,-18-20 0,33 15 983,-7 0 0,21-2 0,15 16 0,7-7 0,11 10 0,7-4 0,87 4 0,3-7-1311,-23 10 0,12 2 0,-2 0 259,-6-2 0,-1-2 0,7 2-177,9 1 0,8 1 0,3 1 0,-4-1 0,-10 0 0,-3 0 0,2 0 0,4 0 49,3 0 0,6 0 1,2 0-1,-3 0 0,-7 0-131,12 0 0,-6 0 0,4 0 177,0 0 1,5-1 0,-1 1 0,-5 1 150,3 2 0,-5 1 0,-2 0-328,-4-1 0,-2 0 0,1 1 34,6 2 0,-1 2 0,-9 1-51,-17 3 1,-3 1 344,18-3 0,-2 1 983,13 12-114,-30-10 114,-28-2 0,-19-2 0,-85 4 0,0-7-492,4-2 1,-6 0-81,7-4 0,3 0-411,15 0 0,-1 0 222,-20 0 1,1 0-223,-21 0 0,26 0 0,0 0 0,-23 0 0,3 0 0,32 0 0,10 0 0,20-5 0,3 4 983,16-6-587,1 1-396,56-3 0,6 5 0,10 3-492,23-2 0,10 1 164,-9 1 0,6 2 0,2-1 82,-22-1 0,1 1 0,1-1 0,2 3 0,11 2 0,2 1 0,2 2 0,0 2 49,-12 1 0,0 0 1,2 2-1,0 2 0,0 0 0,4 2 0,3 2 1,-1 1-1,-2 0 0,-3 1-49,6 3 0,-5 1 0,0 1 0,2-2 49,-9-3 0,4 1 1,0-2-1,-5 0 0,-9-1-295,26 9 0,-3 0 246,-24-9 0,7 1 0,-1-1 0,-8-3-246,15 2 0,-5-2 261,16 10 0,-3-1 231,-25-14 0,-7-1 983,26 14 0,-38-15 0,-13-2 0,-19-6 0,-2 0 0,-9 4 0,-37-3 0,-32 3-492,15-9 1,-6-5-1,-17-8 1,-5-4-446,-7-4 1,-2-2-47,-8-7 0,2 0 0,12 10 0,1 0 0,-9-4 0,3 1-492,26 9 0,1 1 315,-17-2 0,1 1-191,18 2 1,1 2 367,1 5 0,0 2-187,-32-8 187,-8 2 0,-3 12 491,42-5 1,-1-1-483,1 0 0,-1 0-9,-3-5 0,-1-1 0,4-3 0,1 0 0,5 1 0,0-1 491,1 2 1,3-1-396,-27-20 726,8 12-822,11-8 220,17 19-220,14-3 983,9 6-949,16 5 261,13 1-295,0 4 0,8 0 0,-14 0 0,0 0 0,0 0 0,-35-12 0,-21-5 0,-27-5 0,-20-9-578,8 7 578,-1-7 0,4 0 0,18 9 0,11 2 0,17 13 0,9-3 0,13 9 0,0-4 0,10 1 578,-6 3-578,-7-2 0,-2 3 0,-22 0 0,10 0 0,-11 5 0,7-4 0,7 9 0,1-9 0,12 4 0,-3 0 0,8-4 0,62 3 0,3 3 0,7-2 0,4 0-492,-10 3 0,1 1 377,10 0 1,3 0 114,-2-4 0,2 0 0,6 3 0,0 0 0,1-6 0,-3-2 0,-14 4 0,-2 1 0,8-1 0,-1-1 0,-13-2 0,-1 0-102,0 3 1,0 0 101,45-4 0,-31 0 0,-2 0 0,-16 0 0,5 0 983,-14 0-767,14 0 1,14 0-217,12 0 0,19 0-492,-42 0 0,0 0 467,2 0 0,-1 0 25,-5 0 0,0 0-172,3 0 1,-1 0 171,34 0 0,10 0 0,-18 0 0,-6 0 0,-27 0 0,-13 0 0,-6 0 0,-16 0 983,5 0-951,-6 0 330,-8 16-362,-3-8 0,-7 12 0,4-11 0,-3-3 0,3 5 0,-4-5 0,-5 7 0,-2-3 0,-12 6 0,6 1 0,-12 6 0,-3-5 0,-1 5 0,-6-4 0,1 0 0,5-2 0,-13-4 0,5 0 0,-7 0 0,-19 1 0,-5 1 0,-20-6 0,20-2 0,-4-7 0,16 0 0,1 0 0,9 0 0,18 0 0,10 0 0,6 0 0,5 0 0,9 0 0,44 0 0,9 0 0,25 0 0,0 0 0,15 0 0,-17 0 0,15 0 0,-31 0 0,-7 0 0,-9 5 0,-10-4 0,-11 8 0,-2-8 0,-9 7 0,-33 3 0,-13 2 0,-43-1 0,25-4 0,-6-1-492,-29 0 0,-5-1 0,5 0 0,-7 0 246,17 0 0,-9 1 0,-2-1 0,3-1 0,16-3 0,2-1 0,0-1 0,-5 1 49,-5 1 0,-5 1 1,-3 0-1,0 0 0,2-1 0,3-1 0,2-1 1,-1-1-1,0 1 0,-1 0 0,-4 0 0,-2 0 1,0 0-1,1 0 0,4 0-49,-4 0 0,5 0 0,-2 0 0,-6 0 82,4 0 0,-8 0 0,-3 0 0,0 0 0,3 0 0,8 0-82,-6 0 0,8 1 0,-1-1 0,-7-1 105,17-1 1,-5-1-1,-4-1 1,-2 0-1,1 0 1,2-1-1,3 0-56,-14-1 0,2 0 1,2 0-1,0-2 0,0 0 0,-2-3 0,0 0 1,0-2-1,-1 0 0,0 0 33,15 2 0,-1-1 0,0 0 0,-1-1 0,1 0 0,0-1 0,0 0 0,-1-1 0,1-1 0,0 1 0,0-1 0,1 0-33,-16-3 0,0 1 1,1-1-1,1 0 0,3 0 95,11 0 1,3 0-1,0-1 1,1 1 0,-2-1 101,-6 0 0,-1 1 0,0-1 0,1 1 0,4-1 86,-2-3 0,4 1 1,1-2-1,-3 1-86,-11-4 0,-3-1 0,0 1 0,2 0 0,8 3 0,0 0 0,3 2 0,6-1 327,-1 0 1,6 0 0,0 1-195,-4 0 0,1 1 1,7 1 357,9 1 1,3 1-1,-13-1 1,2 0-1,18 3 1,3 2 491,-20-2 0,15 2 0,28 4 0,2 9 0,17-7 0,37 7 0,10-2-492,10 2 1,7 2-295,-3-1 0,3 0-197,21 0 0,5 0 0,7 0 0,-1 0-492,-17-1 0,0 2 243,14 2 0,-3 2 249,-27-1 0,-2 2-280,12 2 0,-1 2 280,-15-2 0,-4 0 0,38 7 0,-31-1 983,-19-7 0,-13-2 0,-9-5 0,-5 4 0,0-3-540,-35 3-443,-20-4 0,-5 0 0,-7 0-492,-4 0 0,-3 0 209,-15 0 0,-4 0-209,-12 0 0,-8 0 164,9 0 0,-6 0 0,-2 0 82,22 0 0,0 0 0,-1 0 0,-4 0 49,4 0 0,-5 0 1,0 0-1,1 0 0,4 0-49,1 0 0,5 0 0,-1 0 0,-2 0 0,-15 0 0,-5 0 0,2 0 0,4 0-82,-5 0 0,5 0 0,-3 0 82,8 0 0,-4 1 0,1-1 0,7-1-82,0-1 0,6-1 0,-1 0 0,-9 3 0,-1 0 0,7-2-164,0-6 0,5 0 983,-4 7 1,3-1-88,13-6 1,5 1 578,-14 5 0,26-4 0,18 1 0,15 4 0,10-6 0,52 6 0,8-3-492,5 3 1,8 2-144,1-2 1,2 2-349,19 3 0,4 1-328,-24-1 0,3 0 0,1 1 0,4 2 0,1 0 0,1 1 0,4 0 0,1-1 0,-1 1 264,-3 2 0,-2 2 1,-2-2-429,14 1 0,-3 0 293,1 4 1,-4-1 198,-21-5 0,-2 0-395,7 4 0,0 0 395,-1-3 0,-1 0 0,-11 2 0,-2 0 0,0-3 0,0-1 0,6 1 0,0-1 0,-9 1 0,1-1 0,13-3 0,1 0 0,-9 3 0,-3-2 983,37-4-858,-38 2 0,-3 0-125,17 3 983,17-6 0,-28 11 0,-4-11 0,-22 5 0,-3-6-85,-11 4-609,-2-3-289,-5 3 0,-40-4 0,-17 0 0,0 0 0,-6 0-492,-12 0 0,-5 0 5,-12 0 0,-5 0 159,18 0 0,-3 0 0,-1 0 0,-4 0 0,-1 0 0,-1 0 0,-9 0 0,-3 0 0,2 0 0,2 0 0,2 0 0,2 0 0,15 0 0,3 0 0,0 0-164,-32 0 0,6 0 0,33 0 0,4 0 905,-8 0 1,2 0-414,-27 0 983,23 0 0,22 0 0,13 0 0,-12 0 0,4 0 0,-16 0 0,-8 0 0,-2 0-828,-10 6-155,-9-4 0,7 4 0,-8-6 0,20 0 0,2 0 0,23 0 0,3 0 0,16 0 0,4 0 0,9 0 0,53 0 0,2 0 0,4 3 0,6 2-492,-2 0 0,1 0 357,11 4 1,2 0-358,11 1 0,3 0 0,7-1 0,1 2 397,1 3 0,0 1 95,0 0 0,-3 1 0,-24-2 0,-2 1-335,2-2 0,-3 0 335,26 2 0,8 1 0,-13-1 0,-20-6 0,-10-3 983,-10-1-897,-15-3 897,-2 3 0,-6 0 0,-5-4-920,3 3-63,-3 1 0,0-4 0,-2 8 0,-5-8 0,0 3 0,0-4 0,-40 0 0,-17 0 0,-4 0 0,-9 0-492,-31 0 0,-6 0 164,28 0 0,-1 0 0,0 0 0,-3 0 0,-1 0 0,-2 0 292,-9 0 0,-1 0 1,1 0-293,9 0 0,2 0 0,-3 0 82,3 0 0,-4 0 0,-1 0 0,2 0-82,-16 0 0,1 0 0,0 0 138,16 0 0,-2 0 0,2 0 1,2 0 189,-9 0 0,4 0 0,3 0-492,-18-1 0,3 2 294,-4 3 0,7 1-161,-7-3 359,33 6 0,2-1 0,-13-5 983,20 4 0,17-6 0,15 0 0,7 0 0,10 4 0,49 9 0,22 1-492,-4 0 1,5 2-984,1-2 0,2 1 403,11 4 1,3 0 88,-1-3 0,2-1-492,5 4 0,2 0 0,-1-4 0,0 1 373,-6 4 0,-2-1-373,-19-4 0,2-1 168,28 5 0,-1 1 324,-29-6 0,0 0 0,27 5 0,1 2 0,-17-3 0,-2 1 0,-4-1 0,0 0 0,5 1 0,2 0 0,5 0 0,3 1 0,7 0 0,1 0 0,-1 0 0,2 1 0,-22-7 0,2 0 0,-5 0 0,1 4 0,-2 0 0,20 1 0,-3 1-318,-31-4 0,-3 0 318,7 2 0,-1-2 983,39 9-593,-38-5 593,-5-7 0,-28-2 0,-3-5 0,-12 2-8,0-7-975,-35-3 0,-11 1 0,-19-10 0,-8-2-492,13 7 0,-5-1 164,-18-8 0,-11-4 0,0-1 0,7 3 0,-1 0 0,-4 0 82,-1 1 0,-6-1 0,-1 1 0,0-2 0,0-1 0,0-1 0,0 0 0,3 2 0,10 4 0,2 2 0,0 0 0,-2-2 21,-7-4 1,-3-2-1,2 0 1,3 2 224,-8 0 0,3 3 0,3-2-328,5 1 0,2 0 0,0 1 0,-4-1 0,0 2 0,6 1-164,2 2 0,3 1 427,-13-5 1,1 1 64,16 5 0,2 0 0,-3-4 0,2 0 983,-25-5-720,24 5 0,3 1-263,3 4 491,-10-4 1,-3-1 491,-13 1-496,29 0 0,1-2-487,-35-9 983,25 7 0,-16-6 0,18 8 0,3 6-729,23-3-254,4 10 983,19-4-969,1 5 237,6 0-251,40 0 0,6 0 0,62 8 0,-44 4 0,3 3-492,16 4 0,3 3 7,0 5 0,0 3 485,13 4 0,-1 1 0,-12-6 0,0 1 0,6 4 0,-1-1 0,-12-5 0,-3-1-413,-14-5 0,-2-1 413,7-1 0,-1 1 0,34 18 0,-41-22 0,1 0 0,-3 3 0,-2 0 0,19 8 0,-11-2 0,-17-6 0,-10-4 983,-11-6-99,-2-1 29,-12-3-913,-23-2 0,-31-4 0,-37 0 0,36 0 0,-4 0-492,-16 0 0,-3 0 91,-1-4 0,-2-1 401,-18-1 0,-2 0 0,5-4 0,3-1 0,16 2 0,2 0 0,-7 4 0,4-1-297,23-1 1,2 0 296,-6 3 0,1 0 0,-30-12 0,32 8 0,17 2 0,15 2 0,7 3 983,6-3-237,4 0-96,1-4-650,12-3 0,17-3 0,22 9 0,27-8 0,-7 11 0,25-5 0,-15 7 0,19 0 0,-10 0-415,8 0 415,-19 0 0,0 0 0,-4 0 0,-7 0 0,9 0 0,-8 0 0,-3 0 0,-17 5 0,6 2 415,-20 0-415,4 3 0,-14-9 0,-5 4 0,-2-1 0,-5-3 0,-69 3 0,-6-27 0,-4 9 0,-6-3-492,0-10 0,0-3 0,-7 1 0,-3-1 393,-5-1 0,0 2 99,19 8 0,0 1-492,-8-4 0,2 2 280,20 8 0,3 2 29,-2-2 1,1 1 182,-39-11 0,38 16 0,11-4 983,24 11-10,8-4 10,59 5-425,6 0-558,9 0 0,8 0-492,-6 0 0,2 0 216,17 0 1,3 0 275,6 0 0,2 0-328,-26 3 0,1 0 0,1 1 0,8 0 0,2 0 0,0 1 9,-5 2 1,0 0-1,1 0 319,9-2 0,1-1 0,-2 0 0,-7 2 0,-2 1 0,-1-1 0,1-2 0,-1-1 0,1 1 0,-2 3 0,0 0 0,-1 1-328,-3-1 0,-1 0 0,2 0 0,3 0 0,1 0 0,1 0 269,-1 1 0,0-1 0,0 0 59,-5 0 0,0-1 0,0 2 0,5 2 0,1 1 0,-6-1-492,3 0 0,-2 0 473,19 8 0,-3 2 747,7 4-728,-30-10 0,-2 0 0,18 7 983,-13-7 0,-20-1 0,-21-3 0,-2-4 0,-12 3 0,1-8-433,-88 3-550,25-4 0,-6 0-492,-24 0 0,-7 0 182,11 0 0,-4 0 0,1 0-18,6 0 0,1 0 0,-3 0 0,-17 0 0,-4 0 0,0 0 0,1-3 0,1-1 0,-2 0 82,22 1 0,-2-1 0,0 1 0,2-2-82,-18-2 0,1-1 0,3-1 0,16 2 0,2 0 0,1 0 0,1 3 0,2 1 0,5-2 182,4-3 1,3 1 145,-12 6 0,0 0 0,13-3 0,4 0 983,-25 4 0,13 0 0,20 0 0,20 0 0,-2 0 0,15 0 0,-3 0 0,1 0 0,3 0 0,-9 0-828,4 0-155,-6 0 0,0 0 0,5 0 0,1 0 0,6 0 0,0 0 0,-1 0 0,65 0 0,-12 0 0,15 0 0,6 0-400,-14 0 0,1 0 400,8 0 0,4 0-492,3 0 0,2 0 197,7 0 1,2 0 294,6 0 0,2 0-492,11 0 0,5 0 164,-13 3 0,5 2 0,0-1 0,1 1 0,1 0 0,4 0 82,-8-1 0,6-1 0,-1 0 0,-4 2-82,6 2 0,-5 0 0,3 0 82,-12-3 0,4-1 0,-1 0 0,-3 1-82,11 3 0,-2 1 0,1 1 82,-16-3 0,2 1 0,0-1 0,-1 0-82,22-1 0,-2-1 0,-5 1 0,-25 1 0,-3 1 0,0-2 180,9-4 0,1-1 1,-8 1 638,-6 2 1,-3 1-1,25 0 1,-4-1 491,11-1 0,-7 6 0,-38-8 0,-10 0 0,-8 5 0,-12-4 0,-2 4 0,-83-5 0,0-16-492,-4 7 1,-8-3-984,6-5 0,-2-3 339,-7-1 1,0 2 152,13 8 0,-2 0 0,5-5 0,-4-2 0,8 3 0,12 8 0,1 0-492,-41-13 0,3 0-92,-2 5 584,31 6 0,1 1 0,-28-7-404,-1 0 404,15 0 0,10 7 0,1-4 0,8 4 983,15 1-48,-3-4 48,20 9-256,-1-3-234,9 5-493,9-4 0,-3-1 0,30-9 0,3 2 0,29 0 0,8 0 0,24 2-492,-37 2 0,2 0 453,9 3 1,2 0 38,5 1 0,1 1 0,-6 2 0,1 2 0,11-1 0,-1 0 0,-10 0 0,-1 0 0,12 0 0,0 0 0,-12 0 0,1 0 0,11 0 0,-1 0 0,-10 0 0,0 0 0,12 0 0,-3 0 0,23 0 0,-31 3 0,-1 1 0,6 5 0,26 7 0,-38-3 0,-5 0 0,-23-2 0,-7 0 0,-7-2 983,-6 0-905,-4 1-78,-1-1 0,-20 1 0,-31 2 0,-34 11 0,22-13 0,-5-1-492,-11 5 0,-2-1 0,-5-3 0,-4-1 164,16-2 0,-2 1 0,0-1 0,-1 0 0,0 1 0,-3-2 0,-12-1 0,-4-1 0,1 0 0,5 0 0,1 0 0,-1-2 0,-6-1 0,-1-1 0,7-1-129,-3 1 0,4 0 34,-12 0 1,7 0 422,-3 0 491,37 0 1,2 0-303,-13 0 794,15 0 0,28 0 0,3 0 0,98-8-492,-25 6 1,9 2-820,15-3 0,12 0 0,4 0 82,-12 3 0,3 0 0,5 0 0,7 0 105,-12 0 1,6 0-1,5 0 1,3 0-1,-1 0 1,-1 0-1,-5 0-23,-3 0 0,-3 0 0,-2 0 0,1 0 0,3 0 0,6 0 54,-10 0 1,5 0 0,4 0 0,1 0-1,2 0 1,-1 0 0,-1 0 0,-3 0-1,-4 0-54,19 0 0,-4 0 0,-3 0 0,-1 0 0,-1 0 0,0 0 0,-6 0 0,-2 0 0,0 0 0,0-1 0,0 2 0,2-1 0,10 2 0,4 0 0,2 0 0,-4 1 0,-6-1 0,-11 1-164,8 1 0,-13-1 0,7 2 82,7 1 0,9 1 0,-2 0 0,-11 0-246,12 4 0,-6-1 208,-25-6 1,1 0-1,-4 1 775,8 4 1,-8-2 491,11-5 0,-32 4 0,-24-2 0,-7-3 0,-10 7 0,-1 1 0,-37-3 0,-29 9-492,3-8 1,-9-3-352,-1 0 1,-8-1 0,-1 0-141,-8 1 0,-2-1 0,-5-1-246,3-1 0,-4-1 0,-3 0 0,0-1 49,16 1 0,-2 0 1,0 0-1,1 0 0,1 0-49,-9 0 0,3 0 0,-1 0 0,-4 0 49,4 0 0,-4 0 1,-2 0-1,1 0 0,5 0-49,-3 1 0,3-1 0,1 0 0,-4-1 167,7 0 1,-2-1 0,-2 0-1,1-1 1,2-1-168,-13-1 0,2-2 0,1 0 0,2 0 0,6 1 0,2-1 0,2 0 0,1-2-82,-20-5 0,2-3 0,7 2-164,-4 4 0,3 0 734,25 1 0,-1-1 0,8 1-242,7-3 0,3 1 491,-23 2 1,1 0 491,-18-14 0,9 15 0,37-2 0,9 9 0,15-7 0,11 4 0,63 0 0,38 2-492,-9 2 1,9 2-359,-21-1 1,2 0-1,1 0-133,4 0 0,2 0 0,5 0-246,6 0 0,6 0 0,3 0 0,-2 0 0,-5 0 0,0 0 0,-1 0 0,1 0 0,4 0 0,0 0 0,1 0 0,-1 0 0,3 0 0,0 0 0,-2 1 0,-4-2-82,6-2 0,-5-2 0,4 1 82,-10 1 0,3 0 0,1-1 0,-3 0-82,15-4 0,-3 0 0,-5-1 0,-18 2 0,-5-1 0,-1 2 0,-2 1 0,-2 1 0,2 1 0,1 0 0,2 0 0,-2 2-79,21 0 0,3 2 407,-13-1 0,4 0 0,-5 0 0,6 0 0,-4 0 0,2-1 0,0 2 0,8 2 0,-5 3 491,-31-1 1,-1 4-1,17 6 1,-3 5 491,0 10 0,17 3 0,-31-8 0,-19-12 0,-13 8 0,-12-10 0,-7 3 0,-4 1 0,-23-3 0,-26 6 0,-1-5-908,0-1 0,-1 0-75,-12 3-492,1-2 0,-5 0 392,8-4 0,2-1 100,4-3 0,-2 0 0,-29 0 0,-1-2 0,34-2 0,0-2 0,-31 1 0,0 0 0,31 0 0,2 0-184,-4 0 1,1 0 183,-35 0 0,-9 0 0,10-6 0,2-2 0,11-7 0,0-6 0,9 5 0,-6-11 0,14 6 0,2-1 0,10 4 0,20 7 983,-2 0-805,19 2 212,-2-1-390,18 0 0,48-2 0,33-3-492,-13 0 0,13 0 164,-2 6 0,8 0 0,1 1 82,-21 2 0,0 0 0,3 1 0,3 0 49,3 1 0,3 1 1,3 1-1,1 0 0,-1 0 0,0 1 0,0 1 1,1 1-1,0-1 0,2 0 33,-11 0 0,2 0 0,0 0 0,0 0 0,1 0 0,0 0 0,4 0 0,0 0 0,2 0 0,-2 0 0,-2 0 0,-4 0-82,18 0 0,-6 0 0,0 0 0,3 0 49,-4 0 0,6 0 1,-1-1-1,-5 1 0,-11 1-131,-7 2 0,-10 0 0,5 0 82,11-1 0,8 0 0,-1 1 0,-11 2-246,12 9 0,-6 1 0,10-4 0,-3 0 209,-25 2 1,-7 1 1265,18 0 0,-25-1 0,-30-2 0,-2-5 0,-16 2 0,-51-7-492,-4 1 1,-9 0-1,-14-2 1,-9 0-165,-9 0 1,-9 0 0,5 0-1,27 0 1,3 0 0,-6 0-574,-9 0 0,-7 0 0,-2 1 0,6-2-82,-3-2 0,5-1 0,0 0 0,2 1 0,1-1 0,-1 0 0,-8-3 0,-2-2 0,8 2-164,5 2 0,3 0 0,-27-5 0,4 1 364,35 8 0,5 0 619,1-7 1,3 1 491,-13 5 0,17-4 0,13 6 0,14 0 0,0 0 0,-7 0 0,6 0 0,-13 0-143,13 0-840,-6 0 0,12 0 0,2 0 0,5 0 0,-1 0 0,61 16 0,-8 1 0,18 0 0,9 1-492,-13-1 0,2 0 0,28 7 0,6 2 0,-2 0 0,5 1 164,-15-5 0,4 2 0,-1-2 0,-4-2 0,0-1 0,1-1 0,10 3 0,1-1 0,-4-2-164,11-1 0,-3-1 164,-26-3 0,1 2 0,-5-3-164,0-2 0,-3 0 793,4 3 0,-3 0-301,23 2 0,-28-2 983,-22-6 0,-15-1 0,-7-6 0,-10 4 0,-48-3 0,-23 3-492,-14-4 1,-11 0-984,-3 0 0,-6 0 164,13 0 0,-5 0 0,2 0 193,14 0 1,2 0-1,-2 0 135,-18 0 0,-3 0 0,7 0-492,-1 0 0,2 0 164,8 0 0,-3 0 0,6 0 172,-3 0 1,4 0-337,-15 0 0,4 0 423,23 0 0,3 0-48,0 0 0,4 0 117,-20-6 983,6-2 0,27-4 0,1-1 0,8 6 0,7-3 0,1 9 0,7-8-484,5 8-499,6-8 0,68 8 0,-7-1 0,9 1-492,34 0 0,11 2 164,-18-1 0,4 0 0,4 0 82,-13 0 0,2 0 0,2 0 0,3 0 49,-10 0 0,1 0 1,3 0-1,0 0 0,2 0 0,9-2 0,1-1 1,2-1-1,1 1 0,-1 1 33,-12 1 0,1 0 0,0 1 0,0 0 0,-1-1 0,-2 0-33,4-1 0,-2-1 1,0 0-1,-1 0 0,2 0 0,6 1 0,2-1 1,0 1-1,-2-1 0,-4 0-49,3 0 0,-3-1 0,-3 0 0,-1 0-82,13-1 0,-2 0 0,0-1 0,1-1 0,1-1 0,-11 2-164,-11 0 0,-5 1 55,15-1 0,-3 0 437,-28 2 0,-4 0 983,26-2 0,-39 5 0,-15-4 0,-8 5 0,-5 0 0,-62 7 0,-25 3-492,5-1 1,-10 0-165,18-2 1,-2 0 0,-1 0-78,0 0 1,-1 0-1,1 0-250,-27 3 0,-1 0-328,27-3 0,-1 0 0,3 0-164,-6 2 0,1 1 0,-18 0 0,0 0 278,15-1 1,-1 1 213,-13 0 0,-1 0 0,11-1 0,0 1 0,-12 0 0,2 0 0,12-5 0,3 0 0,10 0 0,1-2-295,-3-2 0,1-2 295,-35 1 0,3 0 983,22 0 0,21 0 0,22 0 0,11 0-445,100 0-538,18 0-328,-35 0 0,7 0 0,1 0 299,-4 0 1,1 0 0,1 0 28,8 0 0,1 0 0,2 0-328,5 0 0,1 0 0,1 0 0,5 0 0,1 0 0,0 0 48,-5 1 1,-2-1-1,2-1-48,4-1 0,0-2 0,-7 0-85,-4 0 0,-3-1-76,18 0 1,-3-2 488,-33 0 0,-2-1 0,12 3 0,0 0 491,-1 0 1,-1 0-376,-11 0 1,-2 2-117,1 3 0,-2 0 983,43 0 0,-10 0 0,-2 0-949,-20 0 949,-10 0 0,-11 0 0,-13 0-103,-8 0 103,-8 0-967,-5 0 203,0 0-219,-51 7 0,-9 1 0,-2 0 0,-6 0-492,4 1 0,-1-1 382,-10 1 1,-3 0 109,-2 1 0,0-2 0,-5-2 0,0-2 0,-10 1 0,2-2 0,26-2 0,1-2 0,-23 1 0,5 0 0,-3 0 0,24 0 0,0 0 0,-10 0 0,16 0 0,13 0 0,19 0 0,6-4 0,5-1 0,69-13 0,19 3-454,-13 3 0,7 1 454,11 0 0,4 1-328,-27 4 0,1-1 0,6-1 82,8-1 0,7-2 0,1 1 0,-5 1-82,0 3 0,-4 2 0,6-2 82,6-3 0,9-2 0,-1 1 0,-7 1 134,-5 4 0,-6 1 0,0 0 112,-2-1 0,0 1 0,-1-2-328,-1-1 0,0 0 0,-7 1 123,-4 5 0,-3 0 27,7-3 0,-3-1 178,30 5 983,-30 0-547,-21 0 547,-24 0 0,-19-4 0,-56 3 0,-22-10-492,10 2 1,-5-1-713,-5 0 0,-2-1 221,-14-3 0,-1-1 0,-2 5 0,2 0 0,13 0 0,-1 1 0,5 5 0,-3 1 0,9-1 0,14-3 0,2 0-492,-44 7 0,1-1 393,44-6 1,4-1-82,-8 7 0,1 0 180,-43-13 0,15 6 0,9-7 0,-21-9 0,16 1 0,22 6 0,-2 0-492,9 0 0,-1 1 492,-14-2 0,-5 0 136,-5-5 1,-1-1-137,-2 4 0,1 0 0,11 0 0,2 2 280,4 4 1,2 3-281,-28-5 357,9 1-357,12 1 983,22 2-908,19 5 908,3 2-103,11 5-226,2 0-654,42-4 0,-12 3 0,37-2 0,-30 7 0,5 3 0,-12 3 0,12 2 0,-11-1 0,-1-1 0,-8 0 0,-5-1 0,1 0 0,-5 0 0,-1 0 0,-4 0 0,0 1 0,-10-1 0,-16 2 0,-5 1 0,-29 1 0,12 0 0,-23 8 0,16-6 0,-16 6 0,6-7 0,-8 1 0,-1-1 0,10-5 0,2-3 0,16-1 0,3-3 0,14 3 0,6-5 0,9 0 0,5 0 0,40 0 0,17 0 0,-1 0 0,7 0-492,6 0 0,3 0 272,11 0 1,4 0-273,11 0 0,5 0 164,-19 0 0,3 0 0,4 0 82,-5 0 0,5 0 0,0 0 0,-3 0-82,6-1 0,-3 1 0,5 1 82,-3 1 0,6 0 0,-2 1 0,-10 1-156,6 1 1,-5 0 73,-9-1 0,4 0 0,-7 1 245,-2 3 1,-5-1 82,3-2 0,-2-1 0,37 12 910,-32-2-910,-20-6 983,-24 1 0,-7-8 0,-65 4 0,-27-5-492,6 0 1,-11 0-820,2 0 0,-8 0 0,0 0 0,-1 0 0,0 0 0,-6 0 328,4 0 0,-6 0 0,0 0 0,6 0 0,-3 0 0,5 0 0,0 0 0,-3 0 0,0 0 0,5 0-492,-14 0 0,5 0 26,2 0 1,2 0 465,5-4 0,4 0-242,11 4 1,6-2 241,-22-12 0,23 13 0,33-5 983,11 6 0,16-4 0,61 3-157,40-3-903,-20 7 1,8 3 76,13-1 0,3 2-328,-29-1 0,1 1 0,2 1 0,9 3 0,3 1 0,-1-1 67,2-2 1,0-1-1,-3 1-67,-12 2 0,-1 0 0,-1-1 24,0-5 1,0-1 0,-4-1-154,6 1 0,-2 0 457,7-4 0,-2 0 491,-17 0 1,-3 0 46,31 0 445,-32 0 0,-17 0 0,-3 0 0,-12 0 0,6-5 0,-6-12 0,6-2-613,22-29-370,-16 21 0,30-30 0,-22 22 0,8-14 0,6 5 0,-5 2 0,-3 7 0,6 1 0,0 1 0,1 10 0,16-5 0,-6 21 0,-1-6 0,7 12 0,-16-5 0,-1 6 0,-17 0 0,-9 0 0,-7 0 0,-6 0 0,0 9 0,-9 3 0,-2 23 0,-4 4 0,0 14 0,0 9 0,0 12 0,0 2 0,0 8 0,0-11 0,0-9 0,0-10 0,-5-10 0,4-15 0,-9-7 0,9-7 0,-3-6 0,4 0 0,0 0 0,0 0 0,-5 5 0,4-3 0,-8 8 0,7-8 0,-2 8 0,0-4 0,3 0 0,-3-54 0,4-2 0,-8-58 0,7 1-492,-7 44 0,1-2 272,5-12 0,2 1 220,-4 14 0,0 2-134,0-9 1,1 2 133,1-18 0,-5 2 0,7 19 0,0 12 0,0 19 983,0 3-563,8 15-132,18 2-288,20 4 0,29 0 0,11 22-375,-37-6 0,2 4 375,6 8 0,2 4 0,7 8 0,1 4 0,4 0 0,1 1-492,2 4 0,-2 0 113,-15-6 0,-1 0-113,8 3 0,-2-1 0,-13-6 0,-1 0 424,5 1 1,0 0-108,-6-2 0,-3-2 175,18 18 591,-12-12-591,-21-13 983,-13-8-404,-1-5 404,-10-2 0,-1-5-157,-4 0-826,-13-4 0,-23-1 0,-9-4 0,-36 0 0,4 0 0,0-12-287,18 0 1,2-4 286,-7-14 0,9 3 0,1-2 0,-5-10 0,-1-12 0,12 9 0,15 4 0,8 7 0,9 3 0,5 7 573,5 5-573,2 2 0,0 9 0,-4 1 0,-2 4 0,-8 0 0,7 0 0,-8 5 0,-4 1 0,1 0 0,-6 0 0,9-6 0,-46 0 0,-10 0 0,16 0 0,-4 0-334,7 0 1,1 0 333,1 0 0,0 0 0,-32 0-231,3 0 231,9 0 0,-21 0 0,6 0 0,-8 6 0,3 3 0,27 5 0,-14 1 0,33-7 0,-12-2 0,23-6 0,-7 0 659,15 0-659,7 0 239,7 0-239,6 0 0,47 14 0,11-3 0,47 12 0,0-7-492,-36-8 0,1 1 330,-5 3 1,1 1 161,18 1 0,-2 1 0,21 10-356,-29-7 0,-3-2 356,8 0 0,16 7 0,-24-9 0,-16-1 0,-10-1 983,-13-6-708,-9 3 486,-5-8-761,0 3 0,-4 7 0,-1-5 0,-4 10 0,0-7 0,0 6 0,0 1 0,-4-1 0,-6 5 0,-13-9 0,-6 5 0,-14-3 0,-3-1 0,-16-4 0,-2-2 0,-1-6 0,-6 0 0,16 0 0,0 0 0,12 0 0,7 0 0,7 0 0,1 0 0,7 0 0,5 0 0,2 0 0,5 0 0,52-11 0,-3 9 0,13-7 0,5-1-793,31 1 793,-25 5 0,3-1 0,-9-3 0,-2 1 0,1 6 0,-1 0 0,3-7 0,-1 0 0,31 6 0,-35-2 0,-1 0 0,33 4 0,-11 0 0,-21 0 0,-17 0 0,-10 0 0,-11 0 0,-1 0 793,-6 0-793,0 0 0,-1 0 0,5 0 0,-3 0 0,8 5 0,-3 1 0,1 4 0,4 0 0,-10-1 0,4 1 0,-4-5 0,-1 3 0,0-7 0,-4 7 0,-1 1 0,-4 0 0,0 4 0,-9 1 0,-10 3 0,-27 15 0,-10 3 0,-9 1 0,-16 8 0,14-14-274,20-11 0,0 1 274,-29 16 0,2-11 0,11 2 0,18-15 0,1 1 0,15-2 0,7-1 0,7 0 548,6-5-548,4-20 0,1-6 0,4-12 0,0-1 0,0 11 0,0 1 0,0 2 0,0 10 0,0-4 0,8 9 0,-2 1 0,7 4 0,8 0 0,-4 0 0,18 17 0,14 16 0,-11 16 0,20 11 0,-21-4 0,0 9 0,5 2 0,-18-3 0,9-2 0,-19-16 0,4-3 0,-6-7 0,-1-7 0,0-7 0,-5-8 0,-2-5 0,-4 1 0,13-33 0,-5 4 0,12-36 0,-8 17 0,1-6 0,-1 1 0,-5 12 0,4-11 0,-10 19 0,5 1 0,-6 7 0,0 6 0,0 0 0,0 43 0,0-13 0,-6 38 0,0-30 0,0-2 0,-4-6 0,9 0 0,-4-5 0,5-2 0,0-5 0,0 0 0,-4 3 0,3-2 0,-3 3 0,4-4 0,-4 5 0,2-3 0,-2 3 0,-1 0 0,4 2 0,-9 11 0,3 3 0,-10 5 0,3 9 0,-3-7 0,-1 7 0,4-9 0,-2-6 0,5-6 0,1-9 0,1-5 0,4 0 0,-3-4 0,-7-1 0,-16-4 0,-12 0 0,-29-14 0,-5-4-492,24 2 0,-2-1 460,0 0 1,-1 0 31,-10-1 0,-3 0-492,1-5 0,-2 1 133,-5 2 0,0 0 359,-1-7 0,1 0 0,-2 2 0,3 1 0,15 6 0,2-2-492,-7-5 0,-1 0 372,1 6 0,0-1 120,-1-7 0,2 1 0,7 6 0,1 2-244,-3-3 1,4 1 243,-8-8 863,-33 1-863,39-5 983,-5 17-345,30-2 345,1 6-594,16 5 215,8-2-604,62 7 0,26-3-492,-13 4 0,6 0 137,0 0 0,0 0 355,7 0 0,1 0-492,8 0 0,1 0 0,1 4 0,0 1 322,1 0 1,-5 1-320,-22 2 1,-4 2 488,3-2 0,-2 1-142,24 7 142,1-1 0,-25-1 983,-27-2-581,-9-6 581,-13-1 0,0-5 0,-66-20-385,18 4-598,-12-4 0,-5-3 0,4-2 0,2 0 0,-27-15 0,17 15 0,1 0 0,-14-10 0,-8 4 188,21 3-188,10 4 0,20 16 0,-2-7 0,16 14 0,-5-4 0,6 1 0,5 0 0,0-9 0,8 4 0,12-5 0,8 4 0,12-2 0,-1 0 0,9-1 0,1 6 0,0-4 0,-1 4 0,-15-4 0,5 5 0,-17 1 0,4 5 0,-12 0 0,0 0 0,-31-24 0,-24 11 0,-35-26 0,-16 21-760,11-5 760,-7 7 0,7 8 0,-1 1-228,4 7 228,10 0 0,8 0 0,-6 0 0,23 0 0,-12 0 0,22 0 751,1 0-751,3 0 237,17 0-237,-4 0 0,12 0 0,-1 0 0,48 0 0,12-7 0,46 5 0,0-5-492,-42 6 0,0 2 470,1-1 0,0 0 22,-4 0 0,-1 0-247,2 0 0,1 0 247,44 0 0,-8 6 0,6 2 0,-22 7 0,-16-2 0,3 1 0,-22 3 0,5 2 983,-7 5-965,-1 0 503,1-1-521,-7-5 0,-2 3 0,-6-5 0,0 0 0,-5 4 0,-2-9 0,-4 8 0,0-3 0,0 5 0,1 0 0,-6 14 0,5-4 0,-8 20 0,9-5 0,-4 7 0,1 0 0,3-8 0,-10-1 0,10-9 0,-10-6 0,9-1 0,-4-7 0,4 0 0,1 6 0,4-9 0,2 8 0,4-9 0,0-1 0,0-1 0,-5-5 0,-2 0 0,-5-5 0,0 3 0,0-7 0,0 3 0,-31-22 0,-4 2 0,-23-11 0,-2 2 0,6 11 0,-1-5 0,-5 6 0,20 2 0,-11 4 0,19 2 0,-4 5 0,5 0 0,7 0 0,-5 0 0,9 0 0,-8 0 0,8 4 0,-9 6 0,9 6 0,-4 5 0,4 0 0,1 0 0,-1 0 0,-4 0 0,4-6 0,-4 5 0,9-10 0,-8 5 0,3-5 0,-25 2 0,-3-6 0,-33 7 0,-17-12-492,29 3 0,-3 0 266,-5-4 0,-2 0 226,-5 4 0,-1 0 0,0-3 0,2 0 0,15 3 0,1 0-326,-8-3 1,3-2 325,-26 1 0,-9 0 0,15 0 0,26 0 0,11 0 0,18 0 0,13-4 983,0-1-580,10-4 298,1 0-701,4-1 0,9 0 0,26-1 0,37-3 0,-24 9 0,4 1-492,14-5 0,3 2 322,0 5 0,0 2 170,-11-5 0,0 1 0,13 4 0,0 0 0,-19 0 0,-1 0-245,11 0 1,0 0 244,35 0 0,-14 0 0,-26 0 0,-5 6 0,-23-1 0,-6 6 983,-5 3-677,-8-4 218,3-1-524,-8-1 0,-30-7 0,-25 3 0,-6-3 0,-9-2-492,-6 1 0,-2 0 299,2 0 1,-2 0 192,-7 0 0,2 0 0,20 0 0,2 0 0,-12 0 0,1 0-107,15 0 0,3 0 107,-37 0 0,32 0 0,17 0 0,15 0 0,7 0 983,57 5-613,-10 3-140,53 5-230,-30 0 0,7 1 0,-17-1 0,6 0 0,-13-1 0,5 0 0,-7-5 0,7 4 0,-5-10 0,13 11 0,-6-5 0,8 7 0,0-1 0,0 0 0,0 1 0,-7-2 0,-3 1 0,-14-2 0,-6-5 0,-9-1 0,-5-5 0,0 4 0,0-3 0,-57 3 0,-16-12 0,0 4 0,-6-2-492,2-7 0,-2-1 54,-12 3 0,-1 1 438,0-4 0,-2 0-492,-6-1 0,0 0 0,0 4 0,0 0 403,0-3 0,0-1 89,-1 0 0,2 0 0,4 5 0,4-2-440,15-1 0,3 0 440,-2 3 0,3 2-54,-16-7 54,-7 0 983,32 1-414,17 7 414,9-3 0,12 5 0,6-5-615,46 5-297,-10 1-71,73 4 0,-27 0-451,-19 0 0,2 0 451,-1 0 0,-1 0 0,2 0 0,1 0 0,11 0 0,0 0 0,27 0 0,-30 3 0,-2 2 0,18 4-396,18 0 396,-15 5 0,-10-6 0,-8 0 0,-3-1 0,-9-1 0,0 1 883,0 6-883,0-5 415,0 3-415,-8-4 0,-1 6 0,-15-2 0,-2-5 0,-6 4 0,-5-9 0,3 8 0,-3-8 0,19 10 0,13-3 0,27 6 0,11 9-617,10-5 617,0 5 0,-10-1 0,-2-6 0,-20 11 0,-10-13 0,-11 5 0,-19-13 0,-3 4 0,-12-9 617,0 3-617,-47-4 0,8-12 0,-50-3 0,16-13 0,-8 5 0,-5-4 0,2 11 0,-3-5 0,14 7 0,2 0 0,9 7 0,-1 1 0,1 6 0,0 0 0,0 0 0,-10 0 0,-1 0 0,11 0 0,-2 0 0,-18 0 0,21 0 0,-1 0 0,-22 0 0,-11 7-492,27-3 0,-3 2 372,6 2 0,-1 1 120,-10 0 0,-1 0 0,1 0 0,-1 0 0,-14 1 0,-3-1-492,-8-2 0,-1-3 164,27 0 0,0-1 0,0 0 0,-4-2 0,0-2 0,0 1 0,3 0 0,0 0 0,3 0-97,-17 0 0,1 0-67,-8 0 0,4 0 449,27 0 0,2 0 282,-6 0 1,1 0-240,-37-7 983,24 0 0,19-7 0,18 2 0,14-4 0,9 5 0,8-8-280,-2 8-703,7-3 0,-3 4 0,4 1 0,0 0 0,0-6 0,23 3 0,26 1 0,18 7 0,20 3 0,1 0-328,-8 1 0,0 0 0,4 0 82,-2 0 0,4 0 0,2 0 0,-2 0 0,-4 0 0,0 0 0,-2 0 0,-2 0-82,13 0 0,-4 0 0,-1 0 0,-6 0 0,-2 0 0,0 0 0,-1 0 0,-1 0 0,-5 0 2,9 0 1,-4 0-69,2 0 0,-1 0 394,-11 0 0,-5 0 0,17 0 0,-25 0 983,-30 0 0,-2 0 0,-11 0 0,-67 0 0,-8 0-492,4 1 1,-8-2-984,-9-7 0,-8-3 177,8 2 1,-6 0 0,-1-2 314,-4-4 0,-1-1 0,0 0 0,-3 0 0,-1 0 0,-1 0-246,21 5 0,-2-1 0,1-1 0,1 0-82,-15-6 0,2-1 0,-3 1 82,8 5 0,-3 1 0,-1 0 0,3-1 21,6-1 1,0-1 0,3 0-1,3 2 225,-5 1 0,3 2 0,2 0-328,0-3 0,1 0 0,7 1 238,2 4 0,4-1-2,-8-4 1,3 2 91,-16 2 983,25-2 0,29 7 0,8-5 0,11 0 0,38-7 0,29-6-492,-3 5 1,9 1-820,2 2 0,6 1 0,2 0 0,2-2 0,2 1 0,4 0 82,-1 4 0,5 0 0,0 2 0,-5 0-82,1-1 0,-4 2 0,3 1 82,-3 2 0,4 2 0,1 1 0,-4 0-62,7 1 0,-2 1 0,1 1 308,-12-1 0,3 0 0,0 0 0,0 0 0,-1 0 0,1 0 0,-1 0 0,-5 0 0,1 0 0,-5 0 0,2 0-328,4 0 0,1 0 0,-6 0 112,2 0 1,-4 0-6,2 0 0,-2 0 221,-12-1 0,-4 2 983,22 5 0,-28-5 0,-11 10 0,-21-10 0,0 4 0,-10-2 0,-44-2 0,-26 3-492,1-4 1,-9 0-820,2 0 0,-5 0 0,-1 0 0,-3 0 0,-2 0 0,-5 0 82,3 0 0,-7 0 0,0 0 0,6 0-82,-1 0 0,5 1 0,-5-2 82,-1-3 0,-5-2 0,0-1 0,4-1-82,-5 0 0,5-1 0,-4-3 108,10-1 1,-3-3 0,-1-1 0,3 1 219,-19-2 0,3 1 0,6 0-231,22 2 0,5-1 1,1 2 230,-28-2 0,6 3 0,35 5 0,4 0 0,-3 0 0,2 0 0,-18 0 0,21 1 983,48 7 0,37 0-231,59 0-752,-31 4 0,7 1 327,-11-2 1,5 1 0,0 1-267,5 4 1,0 3 0,3-1-62,7 1 0,2-1 0,0 2 0,-4 1 0,-1 2 0,-5-1 0,11 1 0,-2-1-260,11 0 0,-5 0 260,-36-2 0,-1-2-215,16-1 1,-1 0 214,20 14 0,-23-11 0,-22 0 983,-19-3 0,-3-3 0,-12 1 0,-4-4 0,-1 9-820,-4-4-163,0 3 0,0-3 0,0 1 0,0-1 0,0 0 0,0 0 0,0 0 0,0 0 0,0 0 0,16 7 0,31-2 0,34 6 0,-21-7 0,3-1-423,-11-2 0,-1-1 423,15 4 0,-2 0 0,25-5-422,8 0 422,-13-8 0,-28 0 0,-4 0 0,-28 0 0,-3 0 0,-12 0 828,0 0-828,-24-24 440,-12-1-440,-33-23 0,-7 10 0,-17-6-492,37 26 0,-3 2 402,-5-5 0,-1 1 90,6 6 0,0 2-307,-9-1 1,1 1 306,-31-4 0,-9 7 0,24 2 0,19 7 0,12 0 0,13 0 0,8 0 983,8 0-839,5 0 506,0 0-650,0 0 0,0 0 0,0 4 0,-6 6 0,-1 1 0,-5 9 0,0-4 0,0 0 0,0 4 0,5-9 0,-3 9 0,8-10 0,1 5 0,1-6 0,4 5 0,-1-4 0,-2 5 0,7-1 0,-3 2 0,-1-1 0,4 5 0,-3-10 0,4 5 0,0-6 0,0 0 0,0 0 0,0 0 0,0 0 0,16 2 0,12 0 0,17 8 0,27 4 0,5-1 0,0 0 0,5-7 0,-8 0 0,2-1 0,7-5 0,-19-2 0,-11-7 0,-17 0 0,-10 0 0,-5 0 0,-6 0 0,-1 0 0,-5 0 0,-4-8 0,-5-7 0,-25-8 0,-18-6 0,-13 8 0,5-3 0,-3 0-984,-41-6 954,30 0 1,-5 0-463,-3 8 0,-3 4 17,0-1 1,-3 1 474,-11-2 0,-2 2-492,-7 6 0,1 1 0,3-4 0,4 1 350,10 7 1,3 2-351,-3-1 0,3 3 368,14 2 0,1 2 124,-6-1 0,0 0 154,6-4 1,3 1-155,-38 1 983,15-5-481,18 7 481,3-6 0,9 4 0,7-4-2,3 1-370,7 4-611,0-5 124,7 6-124,1-4 0,13 2 0,0-2 0,6 4 0,0 0 0,48 0 0,22 0 0,-8 6 0,6 3-492,1 0 0,2 2 405,5 5 0,0 4-405,2 1 0,0 2 195,7 1 1,-1 0 296,-17-1 0,0-1-414,7 0 1,-1 0 413,-13-6 0,-2 0-194,43 15 194,1 1 0,-46-12 983,-1 3-964,-24-11 964,-8 2-391,-4-9 351,-42-1-943,-15-4 0,-43 0 0,31 0 0,-3 0-492,0 0 0,-2 0 258,-17 0 0,-3 0 234,-1 1 0,2-2 0,10-2 0,2-1 0,-4 0 0,4-1-241,20-3 1,3-1 240,-50 0 0,23-4 0,21 11 0,22-4 0,11 2 983,23 3-322,29-3-661,27 4 0,39 0-416,-42 0 1,1 0 415,11 0 0,1 0 0,-11 0 0,-1 0 0,11 0 0,-2 0-313,34 0 313,-1 0 0,-24 0 0,-26 0 0,-13 0 0,-19 0 0,-17 0 983,-31 0-633,-42-15-350,4-10 0,-8-6-328,16 10 0,-2-1 0,-3-4 0,-20-11 0,-4-5 0,1 2 0,14 10 0,2 1 0,-4-3 171,2 0 1,-4-4 0,-1 0-1,3 1-171,-9-6 0,3 1 0,-3-2 82,11 5 0,-3-3 0,1 1 0,0 0 0,4 3 0,0 0 0,2 1 0,5 3-65,0-1 1,5 3-1,-1 0-17,-4-2 0,-1 1 0,6 2 182,1 1 1,4 0 28,-2 1 1,4-1 116,-28-19 983,31 21 0,22 8 0,12 2 0,5 10 0,15 2 0,18 4 0,22 0 0,33 0 0,22 16-1475,-36-3 0,2 3 393,5 2 1,1 2 98,1 7 0,-2-1-429,-11-11 1,-1-1 428,3 6 0,-1 0 0,-8-6 0,0-2 0,1 1 0,-1 0 0,35 16 0,-30-15 0,-18 4 0,-10-7 983,-11-5-401,-2 3 350,-57-4-932,-20 0 0,8-3 0,-6 0-492,-5-2 0,-3 0 134,-6 0 1,-2 0 357,-5 0 0,-4 0-492,-11-1 0,-3 2 164,33 1 0,0 2 0,0-1 105,-1 1 0,0-1 0,3 2-269,-11 3 0,3 2 384,-7-1 1,4 1 107,23-2 0,3 0-63,-8 4 1,2-1 62,-30 6 983,32 3-625,17-8 625,15-2 0,7 0 0,10-1 0,1 0-596,4-1-387,16 2 0,11 7 0,38 13 0,12 9-492,-23-10 0,4 2 324,-3-5 0,1 1 168,8 5 0,-1-2 0,-13-8 0,0-2-320,9 6 0,-1-2 320,31 9 0,-36-16 0,1 0 0,-5-1 0,-1-2 0,38 3-93,-12-1 93,-3-9 0,-16-7 0,-1 0 983,-3 0-697,-20 0 395,11 0-681,-25 0 103,9 0-103,-15 0 0,-5-4 0,-35-10 0,-37-16 0,12 13 0,-5-2-492,-8-7 0,-4 0 35,-9 5 1,-4 1-36,-7-5 0,-1 1 0,0 3 0,-2 1 334,-7 3 1,5 2 157,27 4 0,4 1-283,-3 1 1,4 2 282,-22 6-1,0-7 1,19 3 983,21 4-360,18-5 360,17 3 0,1-2-520,80-13-463,15-6-492,0 10 0,13 1 164,-15-2 0,4 0 0,3 1 0,5 4 0,1 1 0,0 1 0,0-2 0,0 1 0,0 1 0,4 2 0,2 3 0,-5 0 0,-13 3 0,-3 0 0,-2 0 193,-6 0 1,-1 0 0,0 0-194,4 0 0,1 0 0,-5 0 81,0 0 0,-3 0-63,8 0 1,-2 0 309,-17 0 0,-3 0 983,31 0 0,-32 0 0,-22 0 0,-6 0 0,-16 0 0,-78 0-492,16 0 1,-7 0-662,-8 0 1,-7 0 0,0 0 169,6 0 0,1 0 0,-3 0-328,-20 0 0,-4 0 0,-4 0 82,11 0 0,-4 0 0,0 0 0,4 0-82,-9 0 0,3 0 0,-6 0 131,21 0 0,-6 0 1,-1 0-1,3 0 0,5 0-96,-15 0 1,6 0-1,-2 0 47,9 2 0,-3 1 0,2 0 0,4 0 127,0-1 1,5 1 0,-1 1 118,-9 5 0,-1 3 0,9-1 0,13-2 0,4 1 0,-21 7 0,1 1-76,-21 0 76,30 3 983,21-9-187,31-5-796,94-3 0,13-4 491,-4 0 1,8 0-1,-5 0 1,1 0-257,-26 3 0,1 0 1,1 1-554,8 0 0,3 0 0,-1 1 318,0 1 0,1 2 0,1 0-328,4 0 0,1-1 0,-1 1 0,-4-1 0,0 1 0,-4-1 41,16 3 0,-4 0-135,2 0 0,-7 0 422,-30-2 0,-3 0 491,6 1 1,-2-2 57,20 2 434,-20 3 0,-17-11 0,-15 4 0,-7-1 0,-14-3 0,-41 3 0,-55-4-857,20 1 1,-9-2-455,10-1 0,-6-2 0,-2-1 0,-13-2 0,-4-2 0,-5-1 82,12 0 0,-4-1 0,-3 0 0,0-1 49,13 1 0,-2-1 1,-1-1-1,2 2 0,1 0-49,-6 2 0,3 1 0,0 0 0,-3 0 49,7 0 0,-2-1 1,-1 1-1,2 0 0,4 2-49,1 1 0,4 1 0,1 1 0,-3-1 0,-15-2 0,-3-1 0,0-1 0,2 2 0,9 2 0,1 0 0,2 0 0,1 1-82,-19-1 0,1-1 0,7 3 0,23 1 0,4 2 0,1-1 9,-34-5 1,8 1 318,38 3 0,4 0 491,-8-3 1,3 0 491,-12 4 0,13 0 0,29 0 0,7-4 0,67 3 0,30-4-492,-3 5 1,-3 0 491,-20 0-492,-91 0 1,-30 0-1,-14 1 1,-11-2-820,-3-1 0,-9-1 0,5-1 0,25 0 0,3 1 0,0-2 77,-2-2 0,1 0 1,1-1-242,-24-2 0,3 0 181,8-4 0,1 0 311,-14 4 0,0-2-492,9-7 0,-2 0 164,22 11 0,-1 1 0,2-1 304,-18-11 1,3 1-469,14 8 0,1 0 414,-7-8 1,0 0 77,9 8 0,1 0 0,-10-4 0,-1 0 0,7 5 0,1 0 0,-2 0 0,0 0 491,11 0 1,0 1-123,-14-1 1,2-1-370,17 2 0,2 0 491,-6 3 1,1 0-291,-39-10 782,38 14 0,5-6 0,23 7-25,6 0 25,9 0-819,5 0 198,-11-5-362,-4 3 0,-28-9 0,-15 2 0,-30-7-276,37 11 1,-3 1 275,0-4 0,-2 1-492,-9 2 0,0 0 275,2-4 1,2 0 216,12 3 0,0 1 0,-6 1 0,1 0 0,13 0 0,1 0-277,-5 3 0,0 0 277,0-3 0,0 0 0,-6 4 0,-1 0 0,5 0 0,-2 0-492,-8 0 0,-2 0 426,0 0 0,1 0 66,-3 0 0,2 0 0,9 0 0,1 0 0,-7 0 0,1 0-42,-25 0 42,35 0 0,0 0 0,-23 0 983,12 0-681,22 0 257,13 0-559,8 0 983,12 4-731,6 1 349,4 7-601,0-3 0,0 3 0,0-3 0,0 0 0,9 5 0,5 16 0,24 11 0,9 25 0,-13-30 0,4 2-492,5 9 0,2 1 215,11 5 0,2 0-215,0 3 0,1 1 0,11 5 0,-2-3 468,-22-17 1,0-1-469,12 9 0,-1-3 462,-15-17 0,0 0 30,24 22 0,3 1 0,-9-18 0,0-2 0,12 9 0,1-5 0,-7-17 0,3-4-492,13 3 0,3-2 58,-1-5 0,3-2 434,-17 1 0,2 0 0,-1-2 0,-4-1 0,0-1 0,0-1 0,-1 1 0,1 0 0,1 0 0,2 0 0,2 1 0,-2-1 0,23 3 0,0 0 0,5 0 0,1 1 0,-8-1 0,-1 0-492,8 0 0,2 1 480,-34-4 1,1 0-1,0 0 12,5-1 0,0 1 0,1 1 0,-1 2 0,0 1 0,0-1 0,-4-2 0,0-1 0,-3 2 317,11 5 1,-4 0-318,2-5 0,-4 0 0,19 6 891,-1-5-891,-23-3 983,-22-7-46,-19 0 46,-3 0 0,-12 0-220,-75 0-763,-28 0-328,23-5 0,-13-3 0,-1-2 0,-7-2 0,-3-1 0,-6-4 131,25 2 0,-4-1 1,-2-2-1,-2-1 0,1 2 0,-2-1 0,-2 1 1,1-1-1,-2 0 0,-2-1 33,7 0 0,-2-1 0,-2-1 0,1 0 0,3 1 0,3 2-82,-16-4 0,6 2 0,0 0 0,-3-1 49,4 1 0,-3 0 1,-2 0-1,3-1 0,4 0-49,0-1 0,5-1 0,0 1 0,-1 0 0,-8 1 0,-2 0 0,0 0 0,1 1 0,3-1 0,-1 1 0,3 0 0,3 1-82,-5-5 0,5 2 0,-1 1 0,2 4 0,1 2 0,1-1 0,8-1 0,2-1 0,-1 0 230,-5 3 1,-1 0-1,0 1 98,5 0 0,0-1 0,-1 0 0,-9-3 0,-1 0 0,2-2 0,6 2 0,2-1 0,3 1 0,-20-5 0,3 0 491,-2-5 1,6 1-1,26 12 1,2 1-1,-6-4 1,1 0-1,10 1 1,4 3 491,-20-2 0,15-3 0,28 8 0,3 5 0,23 2 0,28 4 0,40 0-492,-17 0 1,7 0-485,20-1 1,7 2-8,-21 1 0,2 2 0,1 0-328,9-1 0,1 1 0,1 2 0,3 3 0,2 4 0,0-2 0,5-3 0,1 0 0,-1 2 0,-5 3 0,0 3 0,2-2 0,9-1 0,2-1 0,-4 1 0,-11 2 0,-2 0 0,-3 0-164,22 2 0,-3 0 289,-7-2 1,-7-1 693,-26-5 1,-4-2-381,4 2 0,-3-1-111,37 7 0,-35-2 983,-11-1 0,-18-1 0,-12-5 0,-5 2 0,-52 0 0,-24-2-492,6-2 1,-7-1-818,-15-3 1,-3 0 325,-7 0 0,-3 0-328,19 0 0,-2 0 0,-1 0 0,-5 0 0,-1 0 0,-1 0 0,0 0 0,-1 0 0,3 0 0,11 0 0,3 0 0,0 0 0,-1 0 0,1 0 0,4 0-139,-7 0 0,5 0 467,1 0 0,3 0 491,8 0 1,5 0 161,-6 0 330,11 0 0,24 0 0,15 0 0,47 0 0,28 0-709,-10 0 0,7 0-766,15 0 0,8 0 164,0 0 0,8 0 0,1 0 0,-1 0 0,0 0 0,5 0 82,-4 0 0,6 0 0,-1 0 0,-7 0-82,-1-1 0,-7 1 0,5 1 82,-5 1 0,5 1 0,0 0 0,-5 1-82,6 0 0,-5 1 0,4 0 82,-6 1 0,3 0 0,2 1 0,-2 1 0,-4 0 0,-1 1 0,0 1 0,-1 0 0,-3-1 0,0 0 0,-2 1 0,0 1-82,22 4 0,-2 3 0,-1-3 0,-4-2 0,-1-1 0,-7 0 604,9 8 0,-4-2-276,-21-10 0,2-2 0,-7 2 491,-4 8 1,-3 0-1,13-5 1,-3-2 491,22 14 0,-31-9 0,-23-3 0,-19-1 0,-6 0 0,-22 0 0,-46 3-492,7-5 1,-7 0-438,-24-3 0,-6 0-54,-9 0 0,-5-2-328,20-2 0,-3-1 0,1-1 0,4 1 0,1 0 0,-3 0 0,-13 0 0,-3 0 0,2 0 211,8 0 1,2 0-1,3 0 117,10 0 0,3 0 0,0 0-328,-1 0 0,0 0 0,6 0 143,-1 0 1,3 0-4,-7 0 1,3 0 187,-22 0 983,24 0-167,28 0 167,15 0 0,119 0-492,-34-4 1,9-2-820,14 1 0,11 0 0,4 1 82,-14 0 0,3 1 0,2 0 0,2 0 49,-9 0 0,1 0 1,2 1-1,2 0 0,1 0 33,-8 2 0,3-1 0,1 2 0,0-1 0,-3 0 0,-2 0-82,19 0 0,-5 0 0,0 0 0,4 0 49,-7 0 0,4 0 1,1-1-1,-2 1 0,-5 1-49,-3 1 0,-5 1 0,0 1 0,3 0 49,-5 0 0,3 1 1,1 1-1,-2-1 0,-6 1-131,18 2 0,-6 0 0,-2 2 0,-3 3 0,-1 3 0,-9-3-14,-14-3 1,-3 0 832,13 3 1,-3 1 491,14 0 0,-25-1 0,-34-6 0,-8-3 0,-9 1 0,-72-4 0,-31 3-995,27-4 0,-12 0 0,-4 0 12,9 0 0,-4 0 0,-3 0 0,-1 0-197,5 0 0,-2 0 1,-2 0-1,1 0 0,0 0-49,-15 0 0,1 0 0,-1 0 0,-2 0 49,14 0 0,-1 0 1,-1 0-1,1 0 0,3 0-49,-5 0 0,2 0 0,3 0 0,1 0-82,-14 0 0,4 0 0,-1 0 0,-7-3 0,-1-1 0,12 0-164,14 4 0,5-2 453,-22-7 1,4 0 529,35 8 1,6 0 491,-27-7 0,39 8 0,30 0 0,54 0-492,8 0 1,11 0-165,-2 0 1,6 0 0,3 0-290,15-1 1,5 0 0,3 3-285,-10 4 0,3 4 0,2 1 0,0 0 0,4 0 0,2-1 0,0 2 0,1 3 49,-12 0 0,1 2 1,1 1-1,-2 1 0,-3-2 28,3 0 1,-4 0 0,0-1 0,2 0-78,11 2 0,4-1 0,-2 0 0,-4-1-82,7 1 0,-5-1 0,-2-1 0,-7-3 0,-2 0 0,1 0 0,3 3 0,1 1 0,-9-3 627,-8-3 1,-5 0-300,11 8 0,-4-1 0,-21-9 0,-6 1 0,14 11 983,-24-8 0,-15-2 0,-12-1 0,-22 2 0,-46 1 0,-38-4-492,23-4 1,-6-1-1,-17-2 1,-8-2-738,28 1 0,-5 0 0,-3 0 0,2 0 0,4 1 0,-1-1 0,1 1 0,-2-3 62,-6-1 0,-1-2 0,-1 0 1,2-1-63,4 0 0,1 0 0,1-1 0,1-2-82,-17-5 0,3-3 0,-1 0 82,19 5 0,-2-1 0,2 1 0,3 0-82,-4 0 0,4 0 0,0 1 67,-3-1 1,1 2-1,4 0 261,-5 0 0,2 1 491,-12-4 1,-1-1-1,10 3 1,4 1-1,20 1 1,3 1-1,-5 0 1,3 1 491,-16-1 0,2-6 0,22 1 0,13 2 0,3 0 0,11 5 0,6-3 0,71 8-900,6 0 0,12-2-411,-8 0 0,5-2 0,5 2 82,-2 2 0,4 1 0,2-1 0,1 0 0,4-1 0,1-1 0,1 0 0,-2 1 0,-9 1 0,-2 1 0,2 0 0,7 1 82,-1-1 0,7 0 0,4 0 0,2 0 0,-4 0 0,-6 0-82,11 0 0,-6 0 0,-1 0 0,5 0 49,-4 0 0,4 0 1,2 0-1,-2 0 0,-3 0 0,-10 0 0,-1 0 1,-2 0-1,-4 0 0,-7 0-131,2 0 0,-8 0 0,5 0 82,6-1 0,7 1 0,-1 0 0,-7 1-246,22 3 0,-5 1 164,-24-4 0,0-1 0,-3 2 29,9 5 0,-5 2 790,-13-5 1,-6 0 491,-2 4 0,-4 3 0,-30-10 0,-4 8 0,-66-4 0,-26 0-492,7-3 1,-8 0-229,-6-2 1,-8 0-264,3 0 0,-8 0 0,0 0-328,4 1 0,1-1 0,-4-1 82,3-3 0,-5-2 0,-1-1 0,7 0-82,-2 0 0,4-1 0,-2-2 82,11-4 0,-5-3 0,3 0 0,7 1-82,10 3 0,6 2 0,-2-1 0,-21-4 0,-4 0 0,7 2-164,-4-2 0,4 3 571,-10 2 1,4-1-80,23-1 0,4 0 491,11 4 1,5 2 491,-7-7 0,17 7 0,15-2 0,11 4 0,87 0-492,-15 2 1,11 2-695,6 5 1,10 4 0,3 3 202,-15 2 0,3 3 0,1 2 0,3 1-197,-6-1 0,4 2 1,0 1-1,2 1 0,-1 1 0,5 4 0,1 2 1,0 1-1,-1-1 0,-2 0-49,11 2 0,-2-1 0,-1 1 0,4 1 49,-10-2 0,4 2 1,0 1-1,-3-2 0,-4 0-49,-3-1 0,-4-1 0,-2 0 0,4 1 49,-3 0 0,4 2 1,1 0-1,-3-2 0,-7-2-131,10 3 0,-7-4 0,1 1 0,7 3 0,2 0 0,-10-5-164,-13-7 0,-5-2 983,9 5 1,-3 0 491,24 9 0,-38-11 0,-13-2 0,-19-8 0,-13-5 0,-44-1-492,-19-3 1,-11-2-1,-16 2 1,-10-2-386,6-4 0,-8-4 0,-1 0-352,22 3 0,-1-1 0,-1-1 0,-2-1 0,-7-2 0,-3-3 0,1 0 0,2 0 0,11 1 0,2 1 0,1-1 0,-4 2 0,-11-1 0,-5 2 0,2 0 0,9 1-82,12-2 0,7 0 0,-4 2 0,-27 0 0,-6 2 0,11-1 23,18 0 0,3 0 305,-16-1 0,3-1 983,-14-4 0,13 5 0,37-2 0,19 9 0,13-2 0,10 0 0,65 3-492,-1-1 1,11 0-820,-2 2 0,7 0 0,5 0 94,-6 0 0,4-1 1,2 1-1,2 1 234,13 1 0,3 2 0,0 0 0,-3-1 0,-14 0 0,-3 0 0,0 0 0,5 0-197,-1 2 0,6 1 1,0 0-1,0 0 0,-6 0-49,0 0 0,-3 0 0,-3 0 0,1 0-82,20-1 0,-2 1 0,0-2 0,1 1 0,0-1 0,-9-1-164,-5-2 0,-5-2 0,3 1 0,-1 0 112,-9 0 0,-6 0 1363,14 0 0,-20 0 0,-23 0 0,-20 0 0,0 0 0,-76 0 0,-19 0-492,-4 0 1,-10 0-507,27 1 1,0-1 0,-3-1 14,-12-2 0,-4-1 0,-1 0-328,-3 4 0,-2 0 0,-1-2 82,16-3 0,-1-1 0,-1 0 0,1 0-82,-21 1 0,0 1 0,-1 0 161,22 0 0,-1 1 0,1-1 1,1 0 166,-17-3 0,1-1 0,5 2 0,15 4 0,3 2 0,0 0-328,-1-4 0,1 0 0,4 1 125,-6 3 1,3 0-147,-8 0 1,2 0 348,12 1 0,3-2 983,-37-5 0,22 4 0,20-4 0,12 0 0,14 0 0,1-5 0,7 0 0,9-4 0,-1 4-552,12-3-431,-8-1 0,8-1 0,-4-5 0,5-6 0,0-3 0,5-5 0,2-1 0,5 0 0,0-8 0,1-1 0,-6-27 0,-1 5 0,-6-27-455,-10 45 1,-3 0 454,1 0 0,-4-1 0,-16-12 0,-6 0-492,4 10 0,-3 0 342,-6-6 1,-4-1 149,-7 2 0,-4 2 0,2 2 0,-1 4 0,3 9 0,-2 3 0,1 1 0,0 5-266,-31-2 266,0-5 0,11 15 0,21 3 0,17 13 837,5 1-837,16 6 983,5 0-644,40 0-339,26 0 0,42 8-492,-37 0 0,4 3 196,11 2 1,1 4 295,2 5 0,-2 2-471,-9-6 0,-3 1 471,-4 2 0,-3 1-388,29 15 388,0-4 0,-19-3 0,-15-11 0,-23-7 983,-7-2-226,-7 0 226,-10-1-952,-1 0 419,-20-4-450,-21 5 0,-30-2 0,-30 8-492,37-11 0,-3-1 0,-19 6 0,-3-2 427,-7-6 0,-3-2-263,19 3 0,-2 1 0,-1-1 0,0-3 0,0 0 0,0 0 0,0 0 0,0 0 0,0 0 256,2 0 1,-1 0 0,2 0 71,2 0 0,0 0 0,6 0-492,-9 0 0,2 0 411,-14 0 0,6 0 81,-9 0-120,36 0 0,2 0 120,-21 0 983,21 0-387,22 0 387,11 0 0,12 0 0,4-4 0,44-3 0,4 2-905,7-2 0,5 1-78,-5 4 0,0 2-492,16-4 0,3 0 225,5 3 1,4 2-226,11-1 0,5 0 164,-23 0 0,2 0 0,0 0 116,0 0 1,1 0-1,-1 0 212,5 0 0,-1 0 0,1 0 0,0-1 0,0 1 0,-1 1 0,-4 1 0,0 1 0,1 1-328,6 2 0,3 2 0,3 1 82,-4 3 0,6 2 0,-2 1 0,-4-1-82,-5-1 0,-4-1 0,9 2 131,3 1 0,10 2 1,5 1-1,-2-1 0,-8 0-49,-8-3 0,-6 0 0,1 0 0,5 1 49,7 1 0,6 2 1,2 0-1,1 1 0,-2-1 0,-5-1 0,-1 1 1,0 0-1,0-1 0,0 1 0,2 0 0,1 0 1,0 0-1,-2-1 0,-3-1-49,5 1 0,-3-3 0,-1 0 0,2 1 49,-9-1 0,3 0 1,1 1-1,-5-2 0,-8-2-59,-1-3 1,-8-1 0,5 2 415,3 1 1,7 3 0,-2-1 0,-7-1-161,21 1 0,-6-1 491,10 4 1,-3 0-1,-20-6 1,-7 0 491,16 6 0,-18-7 0,-39-3 0,-3-1 0,-12-3 0,-8 7 0,-21-7 0,-44 10-492,1-9 1,-7-2-1,-16 4 1,-3 0-336,-2-4 0,-4 0-484,17 0 0,-4 0 0,-1 0 0,4 0 0,-1 0 0,-8 0 131,9 0 0,-6 0 1,-4 1-1,0-1 0,1-1 0,3-1 0,1 0 1,-1-1-1,-1 0 0,-3-1 33,4 1 0,-3-2 0,-2 1 0,0-2 0,1 1 0,2-2-33,-12-1 0,1 0 1,1-2-1,2 0 0,3 0-49,-1-3 0,3 0 0,1 0 0,-2-1 49,10 3 0,-2 0 1,-1 0-1,3 0 0,4-1-131,-24-4 0,7 0 0,1 0 0,5 1 0,1 0 0,1 0 0,2-1 0,0 1 0,8 1 32,3 0 0,5-1 787,-4-2 1,3 0-1,16 8 1,5 0 491,-10-12 0,23 10 0,19 1 0,5 0 0,7 1 0,4 0 0,0-5 0,9-2 0,26-16 0,37 3-492,-18 8 1,5 1-984,12 5 0,10 2 164,7-3 0,9 0 0,-4 3 0,-23 7 0,-4 2 0,7-1 82,12-4 0,8-2 0,2 1 0,-8 3-82,-2 4 0,-5 4 0,4-2 82,-8-2 0,4 0 0,0 0 0,-6 1-82,1 1 0,-4 1 0,0 1 0,5-1 0,1 0 0,-6 0-164,1 0 0,-3 0 335,2 0 0,-2 0 157,-11 0 0,-5 0 983,13 0 0,-20 0 0,-24 0 0,-7 0 0,-6 0 0,-67 0 0,-8 0-492,-15 4 1,-11 1-984,7-4 0,-3 1 415,13 1 0,-4 0 0,0 0 77,1-2 0,-1-2 0,0 1 0,-1 0 0,0 0 0,3 0 0,-14 0 0,3 0-492,-8 0 0,4 0 135,26 0 1,2 0 356,-12 0 0,0 0-363,7 0 0,3 0 363,10 0 0,2 0-34,-44 0 34,23 0 983,13-6 0,23 0 0,4-1 0,14 2 0,5 1-355,6-1-628,83 0 0,-19 3 0,8 1-328,8 0 0,10 2 0,2-1 0,7 0 0,3 0 0,5 0 82,-12-1 0,4 0 0,3 0 0,0 4 49,-12 2 0,1 2 1,1 1-1,1 2 0,1 0 0,6 1 0,0 0 1,2 1-1,0 2 0,2 1 33,-10 1 0,2 1 0,0 1 0,1 1 0,0 1 0,-1-1 0,2 1 0,-1 0 0,1 1 0,0-1 0,-3 0 0,-3 0-33,2 0 0,-3-1 1,-2 0-1,1 1 0,2 0 0,11 2 0,4 1 1,-1 0-1,-5 0 0,-11-3-131,-11 0 0,-8-2 0,5 1 82,10 2 0,8 1 0,-1 1 0,-10-4-246,11 2 0,-5-1 0,10 5 0,-3-1 350,-20-9 1,-8-2 1124,9 8 0,-21-8 0,-24-3 0,-8-4 0,-9 1 0,-100-1-492,38-4 1,-7 1-165,-10-1 1,-9-1 0,3 0 163,-15 0 1,-1-2-820,11 1 0,-4 0 0,3 0 138,15 1 0,2 0 1,-3-3 189,-18-3 0,-3-3 0,5 1-492,-4 2 0,1-2 164,5-6 0,-4-4 0,12 2-164,24 6 0,0-1 295,-25-6 1,-12-4 0,10 2 196,22 4 0,3-2 362,-34-8 1,0-2-363,26 4 0,6 2 983,-34-8-492,45 7 1,1-2-217,-18-7 708,0-7 0,1 3 0,18 14 0,13-3 0,5 11 0,16-3-478,1 6-505,6 0 0,9-5 0,39-7 0,25-7 0,-4 9 0,8 2-492,2 2 0,5 1 164,-16 1 0,3-1 0,-1 1 123,28-3 0,-2 0 205,-12 1 0,-1-1-492,2 2 0,-4 0 417,-25 6 1,-2 0 74,12-1 0,-3 0 0,18-6 0,-5 7 0,-33 2 0,-9 2 983,-16 3 0,-5-3 0,-39-8-421,-17 2-562,-6-5 0,-7-1-492,-2 2 0,-2 0 101,-17-5 1,-3-1-102,-7 0 0,-1 0 164,25 5 0,-2 1 0,4 1 85,-17 0 0,1 2-249,-15-4 0,4 1 226,26 9 1,2 0 2,-7-4 1,1-1 262,13 5 0,4 0 983,-22-2-626,21 2 626,17 4 0,14-5 0,9 6 0,67 0-727,24 0-256,-9 0 0,5 0-492,2 0 0,1 0 417,7 0 0,-2 0 75,-20 1 0,-2-2-374,14-3 0,-3 0 374,19 2 0,9-5 0,-15 7 0,-26 0 0,-12 0 0,-17 0 0,-12 0 983,-2 0-176,-5 0 16,-38 0-823,-19-7 0,-51 5 0,10-5-400,30 6 0,1 2 400,-31-1 0,35-4 0,0 0 0,-32 3 0,11-7 0,14 8 0,16 0 0,15 0 0,9 0 0,12 0 800,4-3-800,51 2 0,34-3 0,-16 4 0,6 0-492,11 0 0,3 0 0,6 0 0,3 0 164,-24 0 0,3 0 0,4 0 82,4-1 0,5 0 0,3 1 0,-3 2 0,-5 5 0,-2 2 0,0 1 0,1-1 0,4-3 0,0-1 0,0 0 0,0 5 99,-2 6 1,0 3 0,-2 1-1,-2-2 147,7-1 0,-3-2 0,2 2-246,-9 0 0,1 2 0,0-1 0,-4-2-82,-2-3 0,-3-2 0,0 2 0,3 3 0,1 2 0,-5-2 214,1-1 0,-3-2 568,9 2 0,-3-1-454,-16-1 0,-5-1 983,16 2 0,-27-3 0,-9 0 0,-13-5 0,0-1 0,-10-1 0,-48 7 0,-23-4-534,6-2 0,-8 0-941,-13-4 0,-5-2 0,-5 1 0,-5 0 164,20 0 0,-3 0 0,1 0 0,5 0 0,0 0 0,-1 0 0,-5 0 0,0 0 0,4 0-164,-6 4 0,-1-1 164,4-2 0,-5-1 0,7 1 225,5 3 0,0-1 103,1-3 0,-4 0 0,4 0-492,-7 4 0,3 1 424,-1-4 0,-1 0 68,-6 3 0,0 0 0,5-4 0,0 0 0,-7 4 0,3 0 0,22-3 0,2 0 491,-3 4 1,2-1-229,-29-4 720,10 0 0,5 0 0,26 0 0,9 0 0,15 0 0,8 0 0,66 0-896,26 0-87,-5-1 0,9 2-492,8 3 0,3 1 164,-27-1 0,1-1 0,1 2 0,8 5 0,2 2 0,1-1 0,-1-3 0,0-1 0,2 3 0,4 3 0,1 3 0,-1-2 153,-4-5 1,0-2-1,-4 2 175,14 6 0,-1 0-492,7-5 0,-5 0 256,-24 3 0,-4 0-60,8-3 0,-1 0 296,-13 3 0,-4-1 983,21 3-10,-26-3 10,-13-4 0,-19 0 0,-2-7 0,-4 7 0,-5-3-362,-1 4-621,-28 1 0,-15 2 0,-47 3 0,38-6 0,-4-2-492,-20-1 0,-5-2 74,1 1 0,-3-2-74,-18-3 0,-4 0 164,35 0 0,-1 0 0,-1 0 146,-4 0 1,-2 0 0,4 0 181,-13 0 0,3 0-492,-9 0 0,4 0 467,33 0 0,2 0-20,-6 0 0,2 0 45,-21 0 983,20 0-500,18 0 500,15 0 0,12-4 0,6-1-65,36-4-918,31 4 0,-5 3 0,10 0-328,1 2 0,8 0 0,1 0 0,2 0 0,1 0 0,6 0 82,-3 0 0,7 0 0,-1 0 0,-5 0-82,1 0 0,-4 0 0,4 0 82,1 2 0,5 1 0,1 1 0,-6 0-82,0 0 0,-4 0 0,0 1 0,3 2 0,0 1 0,-2 0 0,-6-1 0,-2 0 0,-5 0-164,1 2 0,-3 0 0,14-4 0,-1 0 482,-23 3 1,-3-1 9,42-6 983,-45 5 0,-16-6 0,-9 0 0,-13 4 0,0-3 0,-10 8 0,-29 11 0,-26 3-492,7-3 1,-7-1-890,-15-4 1,-7-3 397,-11 2 0,-5-1-328,23-5 0,-2-1 0,-2-1 0,-2 2 0,-2-1 0,1 0 103,-1 0 1,0 1 0,3-2 224,-13 1 0,3-2-492,-8 1 0,2-2 318,22-3 0,2-2-233,-7 1 1,0 0 406,6 0 0,3 0 0,6 0 0,0 0 0,-6 0 0,-1 0 0,10 0 0,0 0 0,-9 0 0,-1 0 0,8 0 0,-1 0 0,-7 0 0,-2 0 0,1 0 0,-1 0 0,-12 0 0,2 0 0,21 0 0,1 0 491,-9 0 1,2 0-347,-28 0-145,-1 0 0,13 0 983,20 0 0,17 0 0,14 0 0,9 0 0,5 0-719,56 0 145,-15 0-409,59 0 0,-5 0 0,-17 0-492,1 0 0,1 0 387,16 0 105,-8 4 0,1 0 0,3-2-301,-25 6 1,-1 0 300,20-6 0,9 11 0,-2-5 0,-20 1 0,-16-3 0,-13-1 0,-14-4 983,-5 3-910,-2-4 561,-5 5-634,-4-1 0,-23 9 0,-4-7 0,-28 2 0,13-8 0,-7 0 0,8 0 0,7 0 0,2 0 0,11 0 0,1 0 0,58 0 0,7 0 0,3 0 0,7 0-492,0 0 0,3 0 298,4 0 0,4 0-298,17 0 0,3 0 0,2 0 0,1 0 340,-27 0 0,0 0 0,0 0 152,4 0 0,0 0 0,0 0 0,-3 0 0,0 0 0,-3 0 0,12-1 0,-2 2-492,12 2 0,-3 2 353,-25 0 1,-2 1 138,7 2 0,-1 1-80,-6-4 1,-4 0 79,21 8 983,-20-11-871,-17 8 871,-10-9 0,-12 3 0,-1-4-23,-9 4-748,3 1-212,-34 0 0,-10 5 0,-32-8 0,-27 12-492,45-13 0,-1 0 340,-15 2 1,-3 2 151,-6-1 0,-2 0 0,-1-2 0,2-1 0,10 3 0,2 1 0,-2-1 0,2-1-292,-25-1 292,-8 6 0,22-8 0,21 0 0,17 0 0,14 0 0,9 0 983,67 0-699,24 0-284,-10 0 0,7 0-492,14 0 0,4 0 164,-25 0 0,1 0 0,0 0 156,5 0 0,0 0 0,2 0-156,7 0 0,2 0 0,-1 0 0,-8 0 0,-1 0 0,-3 0-95,20 0 1,-3 0-70,9 0 0,-6 0 332,-31 0 1,-3 0-8,7 0 1,-1 0 166,32 0 983,-39 0 0,-10 0 0,-18 0 0,-13 0 0,0 0 0,-46 0 0,-7 0-619,-49-14-364,38 1 0,0-1-578,-40-13 578,31 7 0,-1 0 0,-30-5 0,36 8 0,-1 1 0,-43-10 0,11-3 0,2 12 0,11-4 0,0 6 0,-22-1 0,25 2 0,-23-2 0,29 2 0,-20-1 0,9 0 0,0-6 0,13 6 0,16-4 0,9 7 0,10 6 0,6-4 578,5 5-578,1-1 0,6-2 0,4 4 0,1-5 0,28 0 0,24-2 0,29-2 0,-23 8 0,0 1-519,35-10 519,-31 10 0,1-1 0,29-11 0,-34 11 0,0 1 0,42-11 0,-18 7 0,-14 0 0,-21-3 0,-13 9 0,-3-3 0,-11 1 0,-2 3 519,-5-3-519,10 4 0,21 0 0,25 14 0,21-3 0,0 18-550,8-12 550,-18 11 0,-2-12 0,-12 4 0,-23-8 0,-4 0 0,-19-6 0,-2 3 0,-5-8 550,-43 3-550,-5-4 0,-52 0 0,5 0-316,32 0 1,0 0 315,-35 0 0,37 0 0,-1 0 0,-33 0 0,0-7 0,2-1 0,20-6 0,9 0 0,18 2 0,10 6 0,6-3 0,0 7 631,5-6-631,-4 2 0,4-4 0,-5-1 0,0 1 0,0-1 0,5 5 0,-3-3 0,8 3 0,-3 1 0,9-3 0,1 3 0,-9 0 0,-6-4 0,-14 2 0,-11-11 0,7 4 0,-15-11 0,15 12 0,-7-6 0,15 8 0,1 4 0,7-2 0,6 8 0,4-8 0,3 8 0,0-3 0,-2 4 0,-8 0 0,2 0 0,-5-5 0,5 4 0,-10-4 0,8 5 0,-9 0 0,6 0 0,0 0 0,0 0 0,5 0 0,-4 0 0,9 0 0,-3 0 0,5 0 0,-1 0 0,1 0 0,0 0 0,0 0 0,0 0 0,42-15 0,5 4 0,32-12 0,1 2 0,4 5-634,11-13 634,10 11 0,-38 2 0,-1 0 0,25-1 0,-26 5 0,-1 0 0,19-3 0,22-1 0,-12 8 0,-1 1-20,-10 7 20,-8 0 0,-3 0 0,-9 0 0,-8 0 0,-2 0 632,-14 0-632,-1 4 22,-7 7-22,0 0 0,0 9 0,-5-4 0,-1 5 0,0 0 0,-3 0 0,9 7 0,-2 8 0,5 2 0,2 13 0,-1-6 0,2 8 0,-2-8 0,1 7 0,-1-7 0,1 0 0,-1-1 0,-6-1 0,5 2 0,2 3 0,2 3 0,12-1 0,-3 6 0,5-6 0,1 7 0,-11-24 0,-1 5 0,-15-18 0,-1-4 0,-6-2 0,0-4 0,1-5 0,-39-38 0,-14-15 0,4 7 0,-4-4-492,-7-9 0,-1-2 106,4 5 1,3 1 385,2-3 0,1 0-478,-1 2 1,2 0 477,9 6 0,2 0 0,-5-1 0,1 1 0,-14-33 0,13 23 0,15 12 0,2 13 983,6 3-302,5 11 302,1 1-920,1 1-63,2 3 0,-2-15 0,4 9 0,-6-18 0,5 6 0,-4-7 0,-1 1 0,5-1 0,-4 7 0,5 1 0,0 7 0,0 0 0,0 0 0,0 5 0,0 2 0,0-1 0,0-1 0,0 0 0,0-3 0,0 3 0,0 0 0,0-4 0,-4 10 0,3-5 0,-3 6 0,4-5 0,0 3 0,0-4 0,0 6 0,0 0 0,0 0 0,0-1 0,0-4 0,0 3 0,0-3 0,0 5 0,0 0 0,27 4 0,3 1 0,35 17 0,-10 2 0,9 27 0,-1-5 0,-3 20 0,12-11 0,-15 8 0,-1-11 0,-10 2 0,-12 1 0,2-6 0,-10 3 0,5 1 0,-6 1 0,0 0 0,2 7 0,-3-15 0,-5 7 0,4-9 0,-11-6 0,5 5 0,-6-11 0,0 4 0,-1-6 0,0-5 0,-4 4 0,-2-5 0,0 1 0,-3 4 0,3-10 0,0 4 0,-3 1 0,3-5 0,-4 4 0,0-4 0,4-1 0,-33-35 0,-1-4 0,-23-17 0,-3-8 0,7 12 0,-10-10 0,9 5 0,-7-3 0,15 9 0,-4 1 0,15 12 0,3 6 0,12 2 0,1 5 0,0 1 0,5 6 0,-5-1 0,1 0 0,3 1 0,-9-6 0,4 4 0,-5-9 0,0 8 0,0-8 0,0 8 0,0-8 0,0 9 0,5-4 0,2 9 0,5-2 0,0 7 0,39 40 0,-7-11 0,12 9 0,5 2 0,23 14-492,-19-20 0,3 1 429,-1 3 0,1 1 63,6 2 0,-1-1 0,-10-5 0,0 0-269,3 3 1,-1-2 268,26 20 0,1 0 0,-3-2 0,-18-11 0,-2 0 0,-10-10 0,1 6 0,-3-12 983,14 30-887,-11-26 472,26 28-568,-15-17 0,15 5 0,-6 4 0,-3-14 0,0-1 0,-18-11 0,-2-5 0,-16-4 0,-4-5 0,-1-1 0,-6-4 0,0-1 0,-40-10 0,-7-9 0,-49-9 0,1-7-492,27 13 0,-3 1 353,7 4 0,-4 0 139,-20-5 0,-3-1 0,10 5 0,2-1 0,5 1 0,0 0 0,-2-4 0,5 2-146,-17-1 146,-16-7 0,31 10 0,9 1 0,18 1 0,15 5 0,7-2 983,6 8-714,4-7-113,-3 3-156,7-4 0,8-3 0,20 6 0,23-1 0,14 0 0,1 5 0,16-4 0,-4-1 0,9 5 0,-3-5 0,-26 7 0,-5 0 0,-16 0 0,-12 0 0,-3 0 0,-12 0 0,0-4 0,-66-1 0,-9-8 0,5 7 0,-12 0 0,1 1-492,-10 0 0,-3 0 164,1-2 0,-6-1 0,1 1 0,5 2 0,0 1 0,-7-1 131,15 3 0,-6-1 1,-4 1-1,1 0 0,2-2-49,-13-1 0,2-2 0,-1 0 0,-4 3 49,2 2 0,-6 1 1,0 2-1,3-1 0,7-1-49,10-2 0,7-1 0,1 1 0,-4 1 0,-16 1 0,-3 1 0,0 0 0,4 1 0,16-1 0,2 0 0,1 0 0,-3 0 0,-9 0 0,-2 0 0,-2 0 0,-3 0 49,3-3 0,-4 0 1,-1 0-1,0-1 0,5 2-49,-8 1 0,3 1 0,2-1 0,-2-1 0,-1-2 0,0-3 0,0 0 0,3 2 0,6 1 0,2 0 0,2 1 0,3 0-82,-9-1 0,3 1 0,-3-2 292,8 0 0,-3-1 1,0 0-1,1 0 36,4 0 0,1 0 0,1 0 0,0 0 0,-21-3 0,1 1 0,1-2 297,6-1 0,1-1 0,2 1-297,7 0 0,2 0 0,3 0 491,-16 1 1,4-2-1,5-3 1,5 1-1,21 9 1,3 1-1,3-3 1,2 0 491,-30 5 0,34-4 0,23 6 0,-21 0 0,-12 0 0,-42 0-492,40 0 1,-2 0-1,-8 0 1,-2 0-254,-6 0 0,0 0-238,3 0 0,-1 0 0,-12 0 0,0 0-492,12 0 0,-1 0 410,-15 0 1,0 0 81,11 0 0,1 0 0,-5 0 0,0 0 0,6 0 0,1 0 0,0 0 0,-1 0 0,1 0 0,0 0 0,-1 0 0,1 0-393,5 0 0,2 0 393,11 0 0,1 0 0,-3 0 0,1 0 0,8-4 0,0 0 0,-6 0 0,1-1-53,-42-11 53,22 1 847,13 7-847,9 2 983,8 6-64,-6 0-7,13 0-912,-6 0 65,9 0-65,5 0 0,-4 0 0,11 0 0,-4 0 0,6 0 0,0 0 0,-15 0 0,-3 0 0,-23 0 0,-12 0 0,-24 8-446,43-3 1,-1-1 445,6 1 0,0 0 0,-9 3 0,1 0-383,-30-6 383,-10 5 0,15-7 0,26 0 0,11 0 0,19 0 0,11 0 0,1 0 873,70 0-873,-12 0 0,15 0 0,6 0-492,-8 4 0,1 1 458,17-5 0,4 2-458,12 6 0,3 2 164,-22-6 0,2 0 0,1 0 88,-2 0 1,1 0 0,2 0 239,7 3 0,2 0 0,-1 0-328,-4-3 0,0 0 0,0 1 0,0 1 0,0 2 0,-1 0 88,0-1 1,-1 1 0,1-1 239,0 0 0,-1 1 0,0-1 0,-3 1 0,-1-1 0,1 0 0,3 0 0,1 0 0,-1 1 0,-4 2 0,-1 0 0,-1 1-328,1 0 0,0 1 0,0-1 8,0 0 1,0 0 0,0 0 319,2 3 0,-1 1 0,-4-3 0,9-1 0,-3-1 63,6 4 1,-4 1-64,-25-7 0,-3 0 491,1 0 1,0 0 308,45 8 183,-39-8 0,-10-2 0,-18-1 0,-13-4 0,0 4 0,-6-5-24,0 0-959,0 0 0,-1 0 0,7 0 0,0 0 0,6 0 0,-5 0 0,-2 0 0,-5 0 0,0 0 0,0 0 0,0 0 0,-54 0 0,-7 0 0,1 0 0,-2 0 0,-25 0 0,27 3 0,-1 2 0,-28 4 0,27-1 0,-1 0-415,-43 8 415,1 0 0,10 0 0,2-1 0,11-1 0,8-5 0,11 2 0,10-9 0,8 3 0,7-5 0,7 0 0,8 0 415,5 0-415,63 0 0,0 7 0,0-3 0,5 1-492,-6 2 0,1 2 475,7 0 1,2 0 16,-2-1 0,3 1 0,9 1 0,1-1 0,-5 0 0,0 0 0,1 1 0,-2-2 0,-11-2 0,-1-2-115,-2 0 1,-3 0 114,25 3 0,-2-6 0,-12 6 0,-16-7 0,-15 0 983,-4 0-961,-17 0 219,4 0-241,-5 0 0,0 0 0,4 0 0,-4 0 0,9 0 0,-2 0 0,12-6 0,-6 0 0,6-5 0,-1 0 0,-4 0 0,-1 1 0,-8 0 0,-5 5 0,0-3 0,1 7 0,-1-4 0,-54 5 0,-31 0 0,13 0 0,-7 0-492,-11 0 0,-3 0 0,-6 0 0,-2 0 0,0 0 0,-1 0 164,23 0 0,-1 0 0,1 0 30,-23 0 1,0 0 297,-6 0 0,1 0 0,6 0 0,2 0-492,6 0 0,0 0 191,1 0 0,1 0 301,7 0 0,0 0 0,-1 0 0,1 0 0,0 0 0,-1 0 0,1 1 0,0-2 0,-8-7 0,1-2 0,4 4 0,2 0-338,10-4 1,2-1 337,-2 3 0,2 0 0,14 3 0,0 1 0,-5-1 0,0 0 983,-43-3-514,23 2 514,21 5 0,10-5 0,15 6 0,-5 0 0,11 0-642,-11 0-257,12 0-84,-13 0 0,13 0 0,-13 0 0,13 0 0,-6 0 0,12 0 0,2 0 0,5-5 0,47 4 0,11-10 0,8 10 0,7 0-492,-1-5 0,1-3 247,10 0 1,2-1 244,-1 0 0,1-1 0,6-3 0,0 0 0,-6 1 0,-1 0 0,0-1 0,1-1 0,-4-3 0,-1 0 0,-3 0 0,-3 1 0,-12 3 0,0 1 0,9-3 0,-3-1-242,11-5 242,25-4 0,-31 6 0,-2 6 0,-23 2 0,-4 4 0,-14-1 983,-5 8-512,-2-4-210,0 5-261,2 0 0,11-5 0,3 3 0,13-3 0,2 5 0,8 0 0,0 0 0,-7 0 0,-3 0 0,-7 0 0,-7 0 0,-2 0 0,-11 0 0,4 0 0,-10 0 0,16 0 0,6 0 0,6 0 0,13 0 0,3 0 0,1 0 0,16 0 0,-16 0 0,7 6 0,-16-4 0,-9 3 0,-3-5 0,-12 5 0,0-4 0,4 4 0,-2-5 0,19 6 0,12 2 0,19 6 0,-7-5 0,24 5 0,-24-12 0,16 5 0,-18-1 0,-3-5 0,-17 5 0,-1-6 0,-9 0 0,-6 0 0,5 0 0,-5 0 0,38 0 0,-23 0 0,23 0 0,-32 0 0,-5 0 0,-3 0 0,-11 0 0,-2 0 0,-5 0 0,0 0 0,-73 0 0,-16-8-492,7 7 0,-7-1 0,-9-7 0,-2 0 373,-1 8 0,-3 0-209,24-2 0,-2-1 0,1 1 0,0 3 0,0 0 0,0 0 61,-1 0 1,1 0 0,0 0-62,5 0 0,0 0 0,0 0-96,-33 0 1,3 0 423,11 1 0,4-2 0,17-2 0,0 0 0,-30 3 0,2-2-387,35-4 1,1-2 386,-23 1 0,1-1 0,20-1 0,1-1 0,-6-7 0,1 1 0,-35-2 491,37 2 1,3-1-331,-7-5 822,1 0 0,2-5 0,23 14 0,3-5 0,15 7-52,6 1-344,4 1-587,3 4 0,7-3 0,-7-1 0,3 3 0,0-6 0,-3 7 0,7-4 0,-6-4 0,6 4 0,-3-4 0,4 4 0,15 32 0,-6-11 0,17 28 0,-8-13 0,11 4 0,4 7 0,8 10 0,8-4 0,3 7 0,-2-9 0,-3-8 0,0 6 0,-8-19 0,6 10 0,-15-18 0,-3 3 0,-11-6 0,-2 0 0,0-1 0,-3-3 0,3-2 0,0 1 0,9-4 0,6 9 0,0-9 0,5 10 0,-12-10 0,6 4 0,-12-1 0,-2-3 0,-5 3 0,0-4 0,0 0 0,0 0 0,4 0 0,-3 0 0,2 0 0,-3 0 0,6 0 0,0 0 0,6-4 0,0-7 0,0-1 0,-5-2 0,3 3 0,-8 6 0,3-4 0,-5 4 0,-4-4 0,-1 0 0,-4 0 0,0-3 0,0-3 0,-16-5 0,-11-4 0,-28-9 0,-9-4 0,0 1 0,-8-6 0,8 12 0,-20-14 0,18 13 0,-16-13 0,27 22 0,0-10 0,4 17 0,13-2 0,1 0 0,3 10 0,5-13 0,-7 12 0,0-10 0,0 1 0,-7 3 0,5-3 0,-5 4 0,7-4 0,0 9 0,7-7 0,-5 8 0,11-3 0,-5 3 0,7-2 0,5 8 0,-10-10 0,9 10 0,-11-9 0,7 4 0,-7-5 0,-1 0 0,0-1 0,1 1 0,1 5 0,4-3 0,1 8 0,2-9 0,9 9 0,-8-4 0,8 1 0,-3 3 0,5-3 0,0 4 0,0 0 0,0 0 0,-3 4 0,2 6 0,-8 5 0,1 13 0,-22 5 0,-1-1 0,-18 10 0,-16-4-984,-17 3 957,38-17 1,-4 0 26,-10-4 0,-1-2 0,-1 0 0,1 0 0,-2 0 0,2-2 0,12-6 0,0-1 0,-9 3 0,0 1 0,13-4 0,1-2 0,-11 2 0,0 0 0,7-1 0,2 0-120,-33 8 120,3-1 0,18-1 0,11-6 0,10-2 0,15-6 0,7 0 983,2 0-936,9 0 80,-3 0-127,5 0 0,0 0 0,38 6 0,8-5 0,38 5 0,20 2-344,-45-7 0,1 0 344,-2 3 0,2-1 0,8-2 0,-1-2 0,30 1 0,9 0 0,-13 0 0,-21 0 0,-15 0 0,-6 0 0,-20 0 0,1 0 0,-4 0 688,-8-4-688,8-1 0,-8-1 0,8-3 0,-8 4 0,3-1 0,-5 2 0,0 4 0,0-4 0,-40 3 0,-6-3 0,-62 4 0,44-4 0,-3-1-492,-16 4 0,-4 0 0,-5-7 0,-2-1 0,-12-2 0,-3 0 164,29 3 0,-2 1 0,-1-2 0,-9-2 0,-3-1 0,1 2 0,-1 5 0,0 2 0,0-2 0,-5-1 0,0-2 0,2 1 138,7 3 0,3 0 1,3 0-264,-11-2 0,5-1 453,-1 2 0,7 1 0,-13-3 983,-8 5-744,30-5 744,21 7 0,24 0 0,26 0 0,28 13 0,24 3 0,27 14-492,-35-10 1,2 0-698,5-2 0,1 0 206,-7-1 0,2-1 0,7-3 0,0-1 0,-7 0 0,-1 0 0,5-3 0,0 1 0,0 2 0,-2 0 0,29 3 0,10-7 0,-19 4 0,-23-7 0,1-1 0,27 5 0,-29-2 0,3 0 0,45 2 0,-42-1 0,1 1 0,5 0 0,0-1 0,-11 1 0,0-1 0,3 0 0,-1 0 0,46 0 0,-10 6 0,7-6 0,-21 0-44,-1 5 44,0-5 0,0 7 0,0 0 0,22 0 0,-25-6 0,-18-2 0,-1 1 0,16 0 0,16 7 0,-19-1 0,-1-6 0,-18 3 670,-8-9-670,-10 3 46,-11-5-46,-2 0 0,-5 0 0,-40 0 0,2 0 0,-46 0 0,20 0 0,3 0 0,-2 0-625,-29 0 625,19 0 0,-4 0-492,6 0 0,1 0 397,-1 0 0,-2 0 95,-9-4 0,-1-1 0,4 5 0,2-2 0,9-2 0,2 0-261,-3 3 1,2 2 260,-28-1 0,-11 0 0,11-7 0,11 6 0,13-6 0,0 7 0,-13 0 0,0 0 0,-19 0 0,8 0 0,8 0 1,13 0 0,1 0-1,-3 0 0,3 0 0,-1 0 0,-12 0 983,-1-6-824,6 5 393,26-5-552,9 6 0,15 0 0,8 0 624,4 0-624,1 0 0,56 0 0,-14 0 0,48 0 0,16 0-913,-14 0 913,-18 3 0,2 2 0,-12-1 0,0 1 0,6 3 0,0 2 0,0-2 0,0 1 0,7 0 0,-1 0 0,-15-1 0,0 0 0,12 2 0,1-2 0,-14-4 0,-2 1 0,6 2 0,1 0 0,-2-2 0,0-1-451,42 5 451,0 5 0,-36-8 0,0-2-825,33 6 825,-21-2 0,-2 0 0,2 0-113,-19-3 1,0 0 112,11 1 843,0 0-843,-2-5 446,-16 5-446,-3-6 873,-19 0-873,2 0 252,-16 0-252,5 0 0,-6 0 0,0 0 0,0 0 0,-53 0 0,3 0 0,-58 0 0,1 0-492,39 0 0,-5 0 9,-17 0 0,-5 0-9,-6 0 0,-3 0 164,19 0 0,-2 0 0,-1 0 0,1 0 0,-1 0 0,-1 0 0,-5 0 0,-1 0 0,4 0-164,-9 0 0,-1 0 293,1 0 1,-6 0 0,13 0-294,28 0 0,0 0 267,-36 0 0,-15 0 0,18 0 483,0 0-258,20 0 0,-11 0 0,12 0 0,-8 0 491,10 0 1,0 0 66,-20 0-558,-11 0 0,11 0 0,3 0 983,9 0 0,1 0 0,8 0 0,3 0 0,17 0 0,8 0 0,10 0-720,11 0-82,1 0-181,6 0 0,0 0 0,0 0 0,48 0 0,1 0 0,55 0 0,3 0-492,-38 1 0,3-2 52,12-3 1,2-1 439,0 0 0,0 0-492,-7-5 0,0 1 312,4 5 1,-3-2 179,-14-6 0,0 1 0,16 9 0,1 0 0,-16-9 0,-2 0-178,5 6 0,-2 1 178,27-5 0,8 2 0,-27 1 0,14 4 0,-26-4 0,7 6 983,-16 0-273,-3 0 273,-7 0-519,-12 0-42,2 0-422,-16 0 0,5 0 0,-39-9 0,5 7 0,-47-13 0,10 13 0,-39-4-492,40 5 0,-3 2 158,-15-1 0,-6 0 6,-2 0 0,-6 0 0,-2 0 0,-1 0 0,0 0 0,-2 0 82,17 0 0,0 0 0,-1 0 0,-1 0 5,-4 0 0,0 0 0,0 0 0,1 0 241,-14 0 0,1 0 0,-2 0 0,17 0 0,-1 0 0,-1 0 0,0 0 0,1 0 0,0 0 0,1 0 0,2 0 0,-12 0 0,3 0 0,-1 0-328,-4 0 0,0 0 0,3 0 0,17 0 0,3 0 0,-1 0 0,-3 0 0,-1 0 0,2 0-114,-24 0 1,5 0 330,18 0 1,-2 0 110,-21 0 0,1 0 0,25 0 0,2 0 0,-6 0 0,-2 0 0,-14 0 0,5 0 983,-6 0-492,10 0 1,-1 0-304,-9 0-188,35 0 0,1 0 983,-33 0 0,12 6 0,14-5 0,22 5 0,4-6 0,18 0 0,2 0-554,4 0-269,-6 0-160,-6 0 0,-17 0 0,-6 0 0,-17 0 0,-3 0 0,-8 0 0,0 0 0,-11 0 0,8 0 0,2 0 0,11 0 0,10 0 0,0 0 0,7 0 0,3 0 0,14 0 0,-5 0 0,11 0 0,-5 0 0,7 0 0,0 0 0,0 0 0,0 0 0,0 0 0,0 0 0,5 0 0,-4 0 0,5 0 0,-6 0 0,5 0 0,-4 0 0,4 0 0,0 0 0,-3 0 0,3 0 0,-5 0 0,0 0 0,0 5 0,0-4 0,0 3 0,0 1 0,-7-4 0,5 4 0,-4-1 0,-1-2 0,5 2 0,-4-4 0,6 0 0,0 0 0,0 5 0,0-4 0,-1 4 0,7-5 0,0 0 0,1 0 0,3 0 0,-3 0 0,-1 4 0,-1-2 0,1 6 0,-5-7 0,4 8 0,-5-8 0,5 4 0,-4-1 0,5-2 0,-13 2 0,5-4 0,-4 0 0,-1 0 0,5 0 0,-4 5 0,-1-4 0,5 4 0,-4-5 0,-1 0 0,6 0 0,-6 4 0,-2-3 0,6 4 0,-6 0 0,9-4 0,0 4 0,0-5 0,5 4 0,-4-3 0,10 3 0,-10-4 0,9 4 0,-3-3 0,5 7 0,0-7 0,-6 3 0,5 0 0,-16 2 0,8 4 0,-9 1 0,0 0 0,4 0 0,-11-5 0,16 3 0,-8-8 0,16 3 0,-5-4 0,6 0 0,47 0 0,-7 0 0,60 0 0,-33 0 0,23 0 0,-16 0 0,8 0 0,-9 0 0,-10 0 0,-3 0 0,-20 0 0,11 0 0,-19 0 0,11 0 0,-12 0 0,12 0 0,-5 0 0,15 0 0,1 0 0,17 0 0,-7-6 0,7 4 0,0-4 0,3 6 0,-1-5 0,-2 3 0,-9-4 0,0 6 0,0-6 0,0 5 0,1-5 0,-1 6 0,9-7 0,-7 5 0,26-4 0,8 6 0,-17 0 0,-22 0 0,1 0 0,18 0 0,17 0 0,-2 0 0,-11 0 0,0 0 0,-9 0 0,-2 0 0,-9 0 0,0 0 0,0 0 0,1 0 0,-1 0 0,0 0 0,0 0 0,0 0 0,-8 0 0,6 0 0,-5 0 0,30 0 0,-8 0 0,11 0 0,-17 0 0,-9 0 0,9 0 0,-6 0 0,6 0 0,-9 0 0,0 0 0,0 0 0,0 0 0,0 0 0,0 0 0,-8 0 0,6 0 0,-13 0 0,5 0 0,-7 0 0,0 0 0,-1 0 0,1 0 0,-7 0 0,5 0 0,-11 0 0,11 0 0,-12 0 0,12 0 0,-5 0 0,7 0 0,0 0 0,-1 0 0,10 0 0,-7-5 0,7 3 0,-9-3 0,0 5 0,-1-5 0,1 3 0,-7-3 0,5 0 0,-11 3 0,11-3 0,-5 5 0,6 0 0,1 0 0,0 0 0,7 0 0,-6-5 0,15 3 0,-15-3 0,7 5 0,-9 0 0,1 0 0,0 0 0,-2 0 0,2 0 0,-1 0 0,-1-5 0,2 4 0,-2-4 0,1 5 0,0 0 0,1 0 0,23-6 0,-10-2 0,20 1 0,-7-6 0,-7 6 0,16-8 0,4 0 0,0 1 0,0 5 0,-13-4 0,-9 6 0,-8-6 0,-8 6 0,-10 2 0,-6 0 0,-5 4 0,-2-4 0,-5 1 0,-4-1 0,-1-8 0,-12 4 0,2 0 0,-12 0 0,-5 8 0,-23-17 0,-10 9 0,-18-13 0,-21-1 0,25 6-257,19 5 0,-1 0 257,-25-3 0,-19-8 0,29 13 0,-1 0-492,10-2 0,-1 0 441,-10 2 0,1 2 51,6 2 0,4 2-420,-22-3 420,23 6 0,0 2 0,-23-1 0,26 0 0,0 0 0,-32-7 0,-8 6 0,8-6 0,0 7 0,33 0 0,1 0 0,-37 0 0,35-3 0,0-1 0,0 3 0,0 0 0,-1-2 0,-1-1 0,-5 4 0,0 0 0,12 0 0,-2 0-441,-30 0 0,3 0 441,-2 0 0,2 0 0,-1 0 0,-1 0 0,27 0 0,-1 0 357,-33 0-357,4 0 0,9 0 983,10 0-935,-7 0 384,7 0-432,-9 0 973,8 0-973,3 0 109,9 0-109,0 0 0,-1 0 0,9 5 0,1-3 0,1 3 0,5 0 0,-5-4 0,7 5 0,0-6 0,0 0 0,-7 0 0,11 0 0,-10 0 0,13 0 0,-7 0 0,7 0 0,-5 0 0,5 0 0,-7 0 0,-8 0 0,7 0 0,-15 0 0,7 0 0,-8 0 0,-33 0 0,25 0 0,-25 0 0,33 0 0,-1 0 0,1 0 0,0 0 0,0 0 0,7 5 0,-5-4 0,13 4 0,-5 1 0,-1-5 0,13 4 0,-4-5 0,7 0 0,5 0 0,-4 0 0,11 0 0,-4 0 0,10 0 0,-5 0 0,1 0 0,3 0 0,-3 0 0,5 0 0,0 0 0,-1 0 0,-4 0 0,4 0 0,-10 0 0,4 0 0,-12 0 0,-1 0 0,-16 0 0,13 0 0,-11 0 0,14-5 0,-6 4 0,5-9 0,-4 8 0,12-7 0,-6 3 0,7 0 0,5-3 0,-4 4 0,10-1 0,-1-2 0,3 2 0,3-3 0,-4 0 0,-1-6 0,5 5 0,-5-10 0,4 4 0,-5-11 0,-5-2 0,2-7 0,-3 0 0,5 0 0,-5 0 0,4 1 0,-4 5 0,6 3 0,0-1 0,5 11 0,-9-14 0,13 20 0,-11-8 0,12 10 0,-3 0 0,0 0 0,0 1 0,-5 3 0,34 1 0,-13 4 0,35 0 0,-24 0 0,11 6 0,-12 0 0,6 0 0,-7 3 0,0-3 0,0 0 0,-1 3 0,1-3 0,0 4 0,0-4 0,0 4 0,7-4 0,-6 5 0,0-1 0,-2-4 0,-10 2 0,5-3 0,-6 0 0,0 3 0,-4-3 0,-33 0 0,4-2 0,-29-3 0,9 0 0,7 0 0,-15 0 0,7 0 0,-8 0 0,0 0 0,-1 0 0,1-5 0,8 3 0,1-9 0,8 9 0,0-8 0,7 9 0,2-9 0,6 4 0,-1 0 0,1-4 0,6 5 0,-5-1 0,4-3 0,-5 4 0,5-1 0,-3-4 0,8 9 0,-9-8 0,10 3 0,-10 1 0,5-4 0,-6 8 0,1-8 0,-1 3 0,-7 0 0,5-3 0,-11 2 0,5-4 0,-6-1 0,-1 0 0,7 1 0,1 4 0,12-1 0,2 2 0,5 1 0,4-3 0,36 7 0,20 5 0,28 4 0,14 8-493,-7-1 493,1 0 0,6 8 0,5-5 0,-49-3 0,1 1 0,-1-4 0,-1 0 0,46 13 0,-8 4 0,0-12 0,8 6 0,-19-2 0,19-4 0,-8 5 0,0-6 0,8-1 0,-8 1 0,0-1 0,-3 0 0,-18-1 0,-3 0 0,-9-1 0,0 1 0,-8-7 0,6 5 0,-13-11 493,13 11-493,-13-10 0,13 3 0,-6 1 0,8-4 0,0 10 0,0-5 0,1 0 0,-9 4 0,6-9 0,-13 8 0,5-3 0,0-1 0,-11 4 0,9-9 0,-12 9 0,1-8 0,-3 3 0,-6-5 0,-5 0 0,3 0 0,1 0 0,-3 0 0,6 0 0,-7 0 0,0 0 0,3 0 0,3 0 0,1 0 0,11 0 0,-5 0 0,14 0 0,3 0 0,7-6 0,9-2 0,-7-6 0,7 6 0,0-4 0,-6 10 0,6-10 0,-9 4 0,9-6 0,-7 1 0,7-1 0,-9 0 0,0 1 0,0-1 0,1 1 0,-1 0 0,0-1 0,0 1 0,0-1 0,-8 2 0,6-2 0,-6 2 0,32-8 0,-18 5 0,27-5 0,-31 7 0,7-7 0,0 5 0,-6-5 0,6 6 0,0 0 0,-7 1 0,7-1 0,-17 1 0,6 6 0,-13-4 0,13 4 0,-6 0 0,9-5 0,-3 5 0,33-8 0,-16 1 0,-14 5 0,2 1 0,43-8-376,-41 4 1,-1 0 375,35 0 0,-35-3 0,0-1 0,23 5 0,-27-1 0,2 0 0,41 3 0,-10-5 0,-3 12 0,14-11 0,-18 12 0,18-6-62,-33 7 62,7 0 0,-6 0 0,-1 0 0,-2 0 0,-9 0 749,0 0-749,0 0 64,-14 0-64,3 0 0,-20 0 0,6 0 0,-7 5 0,6 1 0,2 5 0,7 1 0,7 1 0,22 0 0,-7 7 0,-7-8 0,1 1 0,9 9 0,31 8 0,-17-7-485,11 8 485,0 0 0,-3-1 0,-19-8 0,-10-2 0,-10-8 0,-11-1 0,-10-5 0,-4 2 0,-18-7 485,-46 4-485,-3-5 0,-6 0 0,-3 0-936,-32 0 936,22 0 0,2 0 0,-19 0 0,-1 0 0,2 0 0,11 0 0,-5 0 0,-2 0 0,-1 0-186,26 2 1,0 3 185,-23 2 0,-5 8 0,27-7 0,1 4 0,10-11 0,15 9 0,1-9 918,7 4-918,0-1 389,-7-3-389,-1 9 0,0-8 0,-5 8 0,-3-9 0,-1 10 0,-5-10 0,13 9 0,-4-9 0,12 4 0,-6-5 0,7 0 0,-7 5 0,6-4 0,-6 5 0,7-6 0,5 0 0,-4 0 0,10 4 0,-5-3 0,6 3 0,0-4 0,0 8 0,1-3 0,-1 8 0,0-4 0,0-4 0,0 3 0,0-3 0,-1 4 0,1-4 0,0 3 0,0-7 0,4 7 0,-8-7 0,7 7 0,-7-7 0,3 8 0,-4-8 0,4 7 0,-5-7 0,1 3 0,4 0 0,-10-3 0,9 3 0,-8 1 0,3-4 0,-5 3 0,-7-4 0,5 0 0,-11 0 0,12 0 0,-13 0 0,13 0 0,-6 0 0,7 0 0,5 0 0,-4 0 0,10 0 0,-10 0 0,10 0 0,-5 0 0,6-4 0,0 3 0,-1-11 0,5 6 0,-3-8 0,7 5 0,-3 0 0,4 0 0,0 0 0,0 0 0,0 0 0,0 0 0,4 0 0,5 4 0,0-3 0,10 7 0,-9-3 0,16 4 0,-8 0 0,16 0 0,-5-5 0,14 3 0,-5-8 0,13 8 0,-6-9 0,8 4 0,1-1 0,-1-4 0,-8 5 0,-2 0 0,-7 2 0,0 0 0,-1 3 0,-6-3 0,6 5 0,-13-5 0,12 4 0,-11-4 0,11 5 0,-5 0 0,0 0 0,5 0 0,-5 0 0,7 0 0,-1 0 0,1 0 0,7 0 0,-5 0 0,13 0 0,-6 0 0,0 0 0,7 0 0,-15 0 0,7 0 0,-15 0 0,5-5 0,-12 4 0,6-5 0,-1 6 0,-4-4 0,11 2 0,-5-8 0,0 9 0,5-9 0,-5 3 0,0 0 0,5-3 0,-5 8 0,0-8 0,5 4 0,-4 0 0,-1-4 0,5 3 0,-5 1 0,14-5 0,-5 4 0,13 0 0,3-5 0,1 4 0,0 0 0,-4-3 0,18 3 0,-18 1 0,16-5 0,-31 11 0,-7-4 0,5 5 0,-12 0 0,6 0 0,-7 0 0,-6-4 0,5 3 0,-4-4 0,-1 5 0,0 0 0,-6 0 0,0 0 0,5 0 0,2 0 0,5 0 0,5 0 0,3 0 0,11 0 0,4 0 0,7 0 0,2 0 0,0 0 0,0 0 0,-8 0 0,-1 0 0,-8 0 0,-7 0 0,5 0 0,-17 0 0,9 0 0,-11 0 0,0 0 0,-2 0 0,-5 0 0,6 0 0,1 0 0,20 0 0,-4 0 0,40 0 0,-29 0 0,37 0 0,-22 0 0,16 0 0,0 0 0,-9 0 0,-9 0 0,-19 0 0,-8 0 0,-7 0 0,-6 0 0,0 0 0,-6 0 0,-55 0 0,-6 0 0,-3 0 0,-6 0-492,0 0 0,-2 0 239,-11 0 1,-4 0-240,-11 0 0,-5 0 164,23 0 0,-2 0 0,0 0 0,-5 0 0,-1 0 0,-1 0 0,-4 0 0,-1 0 0,0 0 0,5 0 0,0 0 0,4 0-164,-15 0 0,2 0 66,-5 0 0,0 0 426,5 1 0,3-2 0,20-1 0,-1-1 0,-4 2 0,-7 1 0,13-1 0,-16-5 11,-10 6 0,-3 0-11,-1 0 491,32 0 1,1 0-57,-32 0-435,8 0 0,-10 0 0,0 0 0,9 0 0,4 0 983,9 0 0,10 0 0,2 0 0,0 0 0,6 0 0,-6 0-76,0 0-907,-2 0 0,-1-6 0,-6 5 0,16-5 0,-16-1 0,15 6 0,-6-6 0,0 1 0,6 4 0,-6-5 0,9 7 0,-9-6 0,6 4 0,-6-10 0,0 10 0,7-10 0,-8 11 0,1-12 0,7 12 0,-16-13 0,15 13 0,-6-12 0,9 12 0,7-10 0,-5 9 0,13-3 0,-21 0 0,19 3 0,-11-3 0,15 0 0,0 3 0,0-3 0,0 5 0,1 0 0,-1 0 0,0 0 0,0-5 0,7 3 0,-5-3 0,11 5 0,-4 0 0,6 0 0,1 0 0,4 0 0,-4 0 0,5 0 0,-6 0 0,0 0 0,0 0 0,0 0 0,-7 0 0,5 0 0,-4 0 0,-1 0 0,6 0 0,-13 0 0,6 0 0,0 0 0,-5 0 0,11 0 0,-20 0 0,11 0 0,-13 0 0,16 0 0,-6 0 0,13 0 0,-12 0 0,11 0 0,-11 0 0,11 0 0,-5 0 0,7 0 0,6 0 0,-5 0 0,-3 0 0,1 0 0,-6 0 0,1 0 0,-3 0 0,-13 0 0,5 5 0,-6-3 0,9 8 0,-9-9 0,6 10 0,-5-10 0,7 10 0,-7-10 0,5 4 0,-6 1 0,-7-5 0,11 9 0,-12-8 0,16 3 0,1 0 0,-9 2 0,6 0 0,-5 4 0,7-4 0,7-1 0,1 4 0,7-9 0,0 4 0,5-5 0,2 0 0,5 0 0,0 0 0,0 0 0,0 0 0,0 0 0,0 0 0,0 0 0,-6 0 0,5 0 0,-5 0 0,1 0 0,-2 0 0,-5 0 0,-7 0 0,-1 0 0,0 0 0,-5 0 0,4 0 0,1 0 0,-5 0 0,5 0 0,-1 0 0,-4 0 0,12 0 0,-6 0 0,0 0 0,6 0 0,-6 0 0,12 0 0,-4 0 0,5 0 0,-1 0 0,-4 0 0,10 0 0,-10 0 0,9 0 0,-3 0 0,5 0 0,-1 0 0,1 0 0,-5 0 0,3 0 0,-15 0 0,-6-6 0,-6 5 0,-13-11 0,-3 4 0,-2-12 0,-6 5 0,16-4 0,3 7 0,14 0 0,1 6 0,12-3 0,2 8 0,43-3 0,-9 4 0,34 5 0,-19 2 0,9 5 0,10 1 0,1 1 0,7 0 0,-8-1 0,-1 0 0,0 0 0,0 1 0,0-1 0,-8 0 0,6 0 0,-13-1 0,13 1 0,-5-1 0,7 2 0,9-1 0,-7 1 0,7-6 0,-9 4 0,0-5 0,0 0 0,-7 5 0,5-11 0,-14 4 0,7-5 0,-8 0 0,7 6 0,-5-4 0,13 3 0,-14-5 0,14 0 0,-5 0 0,-1 0 0,6 0 0,-13 0 0,13 0 0,-6 0 0,1 0 0,5 0 0,-13 0 0,13 0 0,-6 0 0,0 0 0,7 0 0,-15 0 0,7 0 0,-9-5 0,-6 4 0,5-5 0,-11 6 0,4-4 0,1 3 0,-6-4 0,12 5 0,-11 0 0,4 0 0,1 0 0,1 0 0,7 0 0,-7 0 0,5 0 0,-5 0 0,7 0 0,-1 0 0,1 0 0,7 0 0,-5 0 0,5 0 0,1 0 0,-7 0 0,7 0 0,-15 0 0,5 0 0,-5 0 0,-5 0 0,11 0 0,-22 0 0,16 0 0,-19 0 0,5 0 0,-6 0 0,0 0 0,0 0 0,0 0 0,0 0 0,4 0 0,-3 0 0,8 0 0,-3-5 0,13-1 0,1-6 0,0 1 0,5-1 0,-11 1 0,4-4 0,-11 3 0,-2-2 0,-5 5 0,0 4 0,0-4 0,1 4 0,-5-4 0,-1 0 0,-4 0 0,0 0 0,0-6 0,0 5 0,-5-10 0,-6 4 0,-6-11 0,-15-13 0,-9-8 0,-14-21-208,20 33 0,-2-1 208,1-4 0,-2 1-492,-9-3 0,0-1 492,4-2 0,0 1 0,2 9 0,0 2 0,0-7 0,1 2-396,-31-16 396,1-7 0,-5 7 0,25 14 0,-13-1 0,25 16 0,-8-7 387,10 9-387,0 0 983,0 0-983,1 0 426,5 2-426,3-1 0,-1 6 0,6 2 0,-1-1 0,3 9 0,3-12 0,2 13 0,-5-9 0,9 6 0,-8-2 0,3-3 0,0 2 0,1-2 0,1 4 0,3 5 0,-3-4 0,-1 8 0,5-7 0,-5 7 0,1-8 0,3 4 0,-8-6 0,3 1 0,0 0 0,-4 0 0,4 0 0,-5-1 0,0 0 0,0 1 0,5 0 0,-3 4 0,8-2 0,-9 2 0,10 1 0,-10-5 0,10 9 0,-14-12 0,12 11 0,-7-7 0,5 4 0,3 4 0,-3-4 0,5 5 0,-1-4 0,1 3 0,0-3 0,0 0 0,-1 3 0,1-7 0,-5 7 0,3-4 0,-3 5 0,4 0 0,-4 0 0,3 0 0,-3 0 0,5 0 0,-1 0 0,-4 0 0,3-4 0,-3 3 0,-1-3 0,5 0 0,-10 3 0,9-3 0,-8 4 0,8 0 0,-9 0 0,6 0 0,-7 0 0,6 0 0,1 0 0,4 0 0,1 0 0,0 0 0,0 0 0,0 0 0,-1 0 0,1 0 0,0 0 0,0 0 0,0 0 0,0 0 0,0 0 0,0 0 0,0 0 0,0 0 0,-1 0 0,1 0 0,0 0 0,0 0 0,-1 0 0,1 0 0,0 0 0,0 0 0,-1 0 0,1 0 0,0 0 0,0 0 0,-6 0 0,-1 0 0,0 0 0,-3 0 0,3 0 0,-5 0 0,0 0 0,0 0 0,0 0 0,0 0 0,0 0 0,0 0 0,0 5 0,0-4 0,0 3 0,1 1 0,4-4 0,-4 4 0,4-5 0,-5 0 0,0 4 0,0-2 0,0 2 0,0-4 0,0 5 0,0-4 0,0 4 0,0-1 0,0 2 0,-7 0 0,6 3 0,-12-8 0,11 9 0,-5-9 0,1 9 0,4-4 0,-21 5 0,20-5 0,-13 4 0,16-9 0,0 9 0,0-5 0,-1 1 0,1 4 0,0-5 0,0 1 0,0 3 0,5-3 0,-3 4 0,8-1 0,-9 2 0,5-2 0,-6 2 0,0-1 0,-7 1 0,5 0 0,-11 1 0,5 4 0,0-3 0,-6 9 0,13-6 0,-12 8 0,11-3 0,-5 1 0,-11 17 0,13-7 0,-15 15 0,17-12 0,6 1 0,-5-1 0,5 1 0,0-7 0,-3-1 0,8-1 0,-2-4 0,-1 0 0,4-4 0,-2-8 0,8 4 0,-2-6 0,7 0 0,-7 0 0,6 0 0,-2 0 0,4-1 0,0 1 0,0 0 0,0 6 0,0 0 0,0 6 0,0 0 0,0 0 0,5 0 0,1 7 0,4-11 0,2 16 0,-2-16 0,6 10 0,-5-6 0,9 0 0,-4 0 0,0-5 0,-2-2 0,-4 1 0,5-4 0,-4 3 0,8-4 0,3 6 0,-8-9 0,2 4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1:44.669"/>
    </inkml:context>
    <inkml:brush xml:id="br0">
      <inkml:brushProperty name="width" value="0.05" units="cm"/>
      <inkml:brushProperty name="height" value="0.05" units="cm"/>
      <inkml:brushProperty name="color" value="#FFFFFF"/>
    </inkml:brush>
  </inkml:definitions>
  <inkml:trace contextRef="#ctx0" brushRef="#br0">1 2 24575,'71'0'0,"0"0"0,21 0 0,8 0 0,-22-1 0,3 0 0,6 3-2458,3 5 0,7 2 1,2 2-1,-2 2 2186,-5 2 0,-2 1 0,2 1 0,6 1-121,-15-3 1,5 1 0,2 0 0,2 1 0,0 0 0,-2 0 392,0 1 0,0 0 0,-1 1 0,1 0 0,1-1 0,-1-2-135,4 0 1,2-1 0,1-1 0,-2-1 0,-4 0 0,-4-1 134,8 1 0,-6 0 0,-1-2 0,4 0-343,-5-1 0,6-1 0,0-1 1,-4 0-1,-7-2 343,11 0 0,-7-2 0,-1 1 364,2 0 0,0 0 0,0 0-364,1 0 0,-1-1 0,-9-1 1178,-14-3 0,-5 0-1178,15 0 0,-2 0 3756,26 0-3756,-43 0 4348,-24 0-4348,-10 0 759,-12 0 0,-4 0 1,-1 0-1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1:53.414"/>
    </inkml:context>
    <inkml:brush xml:id="br0">
      <inkml:brushProperty name="width" value="0.05" units="cm"/>
      <inkml:brushProperty name="height" value="0.05" units="cm"/>
      <inkml:brushProperty name="color" value="#FFFFFF"/>
    </inkml:brush>
  </inkml:definitions>
  <inkml:trace contextRef="#ctx0" brushRef="#br0">0 270 24575,'48'-22'0,"-9"4"0,-30 18 0,0 0 0,-1 0 0,6 0 0,8 0 0,1 0 0,11 0 0,3 0 0,17 0 0,10 0 0,9 0 0,22 0-655,-46 0 0,3 0 655,14 0 0,2 0 0,-5 0 0,0 0 0,11 0 0,-1 0 0,-16 0 0,-1 0 0,10 0 0,0 0 0,-11 0 0,1 0 0,11 0 0,0 0 0,-9 0 0,-2 0-391,5 0 1,-1 0 390,-6 0 0,-1 0 0,2 0 0,1 0 0,4 0 0,2 0 0,-1 0 0,0 0 0,0 0 0,0 0 0,1 0 0,-2 0 0,-10 1 0,0-2 0,9-2 0,-1-2 0,-8 1 0,0-1 0,5-3 0,0-1 0,-1 1 0,-1-1 0,44-7 0,-1 0 0,-10 0 0,-3 1 0,1 0-68,-8 0 68,-2 0 0,-12 1 0,-16 1 1252,-3 1-1252,-14 0 832,-1 6-832,-13 1 18,0 1 1,-10 3 0,-1-3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03.232"/>
    </inkml:context>
    <inkml:brush xml:id="br0">
      <inkml:brushProperty name="width" value="0.35" units="cm"/>
      <inkml:brushProperty name="height" value="0.35" units="cm"/>
      <inkml:brushProperty name="color" value="#FFFFFF"/>
    </inkml:brush>
  </inkml:definitions>
  <inkml:trace contextRef="#ctx0" brushRef="#br0">1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3:02.715"/>
    </inkml:context>
    <inkml:brush xml:id="br0">
      <inkml:brushProperty name="width" value="0.35" units="cm"/>
      <inkml:brushProperty name="height" value="0.35" units="cm"/>
      <inkml:brushProperty name="color" value="#FFFFFF"/>
    </inkml:brush>
  </inkml:definitions>
  <inkml:trace contextRef="#ctx0" brushRef="#br0">11094 83 24575,'36'0'0,"5"0"0,-4 0 0,12 0 0,-4 0 0,18 0 0,-16 0 0,5 0 0,-8 0 0,-7 0 0,0 0 0,-9 0 0,-7 0 0,-6 0 0,0 0 0,-6 0 0,0 0 0,3 0 0,-3 0 0,9 0 0,4 0 0,1 0 0,11 0 0,-5 0 0,6 0 0,8 0 0,-5 0 0,5 0 0,-7 0 0,0 0 0,-7 0 0,5 0 0,-12 0 0,1 0 0,-4 0 0,-8 0 0,3 0 0,-5 0 0,0 0 0,0 0 0,4 0 0,-4 0 0,16 0 0,-8 0 0,17 0 0,-5 0 0,15 0 0,1 0 0,17 0 0,-7 0 0,7 0 0,-9 0 0,-7 0 0,-3-5 0,1 3 0,-7-3 0,0 5 0,-3 0 0,-5-5 0,0 4 0,-1-5 0,-7 6 0,6 0 0,-4 0 0,4 0 0,-6 0 0,7 0 0,-6 0 0,12 0 0,-11 0 0,4 0 0,1-5 0,-6 4 0,6-5 0,-1 6 0,-4 0 0,11 0 0,-5 0 0,0 0 0,5-5 0,-11 4 0,4-5 0,-6 2 0,0 2 0,0-2 0,-6 4 0,5 0 0,-4 0 0,5 0 0,0 0 0,6 0 0,2 0 0,15 0 0,-7-6 0,7 5 0,-1-4 0,-5 5 0,5 0 0,-7 0 0,-1-5 0,1 3 0,0-3 0,-1 5 0,1 0 0,-1 0 0,9 0 0,1 0 0,8 0 0,-8 0 0,7 0 0,-7 0 0,0 0 0,-1 0 0,-1 0 0,-5 0 0,4 0 0,-7 0 0,16 0 0,-11 0 0,20 0 0,-6 0 0,11 0 0,8 0 0,-9 0 0,7 0 0,-16 0 0,31 0 0,-27 0 0,10 0 0,-26 0 0,-7 0 0,0 0 0,-7 0 0,-2 0 0,-6 0 0,0 0 0,-5 0 0,3 0 0,-8 0 0,3 0 0,-5 0 0,0 0 0,0 4 0,5-3 0,1 3 0,20-4 0,-4 5 0,20-3 0,-5 3 0,16 1 0,-7-4 0,16 4 0,-16 0 0,7-4 0,-9 4 0,-7-6 0,-3 5 0,-7-4 0,-7 5 0,-2-6 0,1 5 0,-6-4 0,6 4 0,-7-5 0,6 0 0,2 6 0,7-5 0,0 4 0,7 1 0,-5-5 0,5 5 0,-14-1 0,5-4 0,-11 4 0,11-5 0,-12 4 0,6-2 0,-7 2 0,0-4 0,-1 0 0,1 5 0,7-4 0,-6 4 0,12 0 0,-11-4 0,4 9 0,-6-9 0,0 4 0,0-5 0,0 0 0,0 0 0,-5 0 0,-2 0 0,-5 0 0,0 0 0,0 0 0,0 0 0,0-4 0,-5-4 0,0-1 0,-4-4 0,0 4 0,-4 1 0,-5 3 0,-1 1 0,-8 4 0,7 0 0,-9 0 0,4 0 0,-5 0 0,0 0 0,0 0 0,6 0 0,-5 0 0,9 0 0,-3 0 0,4 0 0,1 0 0,0 0 0,-3 0 0,2 0 0,-2 0 0,3 0 0,-6 0 0,0 0 0,-13 0 0,-1 0 0,-7 0 0,-8 0 0,7 0 0,-7 0 0,15 0 0,1 0 0,12 0 0,2 0 0,5 0 0,-1 0 0,2 0 0,43 0 0,-12 0 0,37 0 0,-24 6 0,0-5 0,-1 9 0,-6-8 0,5 3 0,-16-5 0,8 5 0,-16-4 0,5 3 0,-6-4 0,0 0 0,0 0 0,0 0 0,0 0 0,0 4 0,0-3 0,12 4 0,-4-1 0,17-3 0,-11 9 0,11-9 0,-12 3 0,6-4 0,-7 0 0,-6 4 0,0-2 0,-6 2 0,0-4 0,-1 0 0,5 0 0,-3 0 0,2 0 0,3 0 0,0 0 0,6 0 0,0 0 0,7 0 0,1 0 0,0 0 0,5 0 0,-12 0 0,11 0 0,-11 0 0,5 0 0,-6 0 0,-1 0 0,1 0 0,-5 0 0,-2 0 0,-4 0 0,-1 0 0,-1 0 0,4 0 0,-2 0 0,2 0 0,-3 0 0,0 0 0,0 0 0,0 0 0,6 0 0,-5 0 0,4 0 0,-4 0 0,-1 0 0,0 0 0,-34 0 0,12 0 0,-35 0 0,25 0 0,-11 0 0,12 0 0,-13 0 0,13 0 0,-6 0 0,1 0 0,4-5 0,-5 4 0,7-9 0,0 9 0,0-8 0,5 7 0,2-2 0,5 0 0,-1 3 0,1-3 0,-5-1 0,3 4 0,-3-8 0,4 8 0,-4-8 0,3 8 0,-3-8 0,5 8 0,-1-3 0,1 0 0,38 7 0,-9 0 0,34 8 0,-18-5 0,0 5 0,-1-10 0,-6 9 0,-2-9 0,-6 3 0,-6-4 0,-1 0 0,-5 0 0,0 0 0,1 0 0,-2 0 0,4 0 0,-3 0 0,3 0 0,-4 0 0,1 0 0,-39 0 0,16 0 0,-38 0 0,29-4 0,-11 2 0,5-2 0,0 4 0,1-5 0,7 4 0,5-4 0,2 1 0,5 3 0,0-3 0,-3 4 0,2 0 0,-3-4 0,4 3 0,0-3 0,0 4 0,31-8 0,-15 6 0,24-6 0,-22 4 0,0 3 0,0-7 0,1 7 0,-1-4 0,0 5 0,0-4 0,0 3 0,0-3 0,0 4 0,0-3 0,-1 2 0,1-7 0,-1 7 0,1-7 0,0 7 0,0-4 0,0 1 0,0 3 0,0-7 0,0 7 0,1-3 0,-1 4 0,-1 0 0,10 0 0,-7 0 0,12 0 0,-7 0 0,-1 0 0,0 0 0,-6 0 0,0 0 0,0 0 0,0 0 0,0 0 0,3 0 0,-6 7 0,1 2 0,-7 4 0,0 0 0,0-4 0,0 6 0,0 0 0,0 13 0,0-6 0,0 6 0,0-7 0,-5 0 0,4-6 0,-4 5 0,1-4 0,-2-1 0,1 5 0,-4-4 0,2 11 0,-3-4 0,-2 11 0,1-12 0,0 6 0,5-7 0,-3-1 0,7-4 0,-6-2 0,7 1 0,-4-5 0,1 5 0,-1-1 0,-1 2 0,-3 5 0,8 6 0,-9 2 0,8 0 0,-8 5 0,9-12 0,-5 11 0,2-16 0,3 9 0,-3-16 0,4 5 0,-4-6 0,3 0 0,-3 0 0,0 0 0,-1-1 0,-5 7 0,-1 7 0,0 0 0,-6 12 0,1-11 0,-3 11 0,5-17 0,3 4 0,2-12 0,0 0 0,3 1 0,-2-5 0,-6-1 0,-3-4 0,-22 0 0,0 0 0,-23 0 0,7-6 0,-17-2 0,-2-14 0,-2-1 0,-8-8 0,11 2 0,9 0 0,1 7 0,18 4 0,8 6 0,9 1 0,7-5 0,0 5 0,0-5 0,-6 0 0,4 4 0,-5-5 0,12 2 0,-4 3 0,9-2 0,-3 4 0,9 1 0,1 1 0,40-3 0,5 5 0,36 0 0,7 6-976,13 0 976,-43 0 0,3 0 0,9 0 0,3 0-492,-1 0 0,1 0 239,7 0 0,-1 0 253,-16 0 0,-2 0-294,9 0 1,-3 0 293,26 0 0,8 0 0,-13 0 0,-28 0 0,-10 0 872,-19 0-872,-11 0 983,-1 0-452,-6 0 136,0 0-667,-41-6 0,-5-9 0,-41-7 0,-5-9 0,16 3 0,-15-3 0,18 3 0,-9-1 0,8 1 0,3 6 0,17 3 0,8 7 0,9 1 0,1 0 0,4 5 0,-5-4 0,7 8 0,-6-8 0,-2 9 0,-7-4 0,7 5 0,1 0 0,7 0 0,5 0 0,-4 0 0,10 0 0,-4 0 0,5 0 0,-1 0 0,1 0 0,-5 0 0,-9 0 0,1 0 0,-12 0 0,5 0 0,-6 0 0,-8 0 0,-1 0 0,-2 0 0,-5 0 0,6 0 0,-17 0 0,6 0 0,-15 0 0,7 0 0,-9 0 0,-1 0 0,1 0 0,0 0 0,8 0 0,3 0 0,9 0 0,14 0 0,-3 0 0,19 0 0,-4 0 0,11 0 0,-10 0 0,13 0 0,-20 0 0,16 0 0,-11 0 0,1 0 0,-2 0 0,-7 0 0,7 0 0,-6 0 0,6 0 0,-7 0 0,1 0 0,-1-6 0,0 5 0,-7-4 0,-3 5 0,-7-6 0,7 4 0,-5-4 0,13 6 0,-5 0 0,14-4 0,1 3 0,7-4 0,5 5 0,2 0 0,5 0 0,-6 0 0,-1 0 0,-11 0 0,-20-6 0,7 4 0,-20-4 0,22 6 0,-6 0 0,9-5 0,-1 4 0,0-5 0,0 6 0,1-5 0,-9 4 0,-1-4 0,-9 5 0,-8 0 0,7-6 0,-16 4 0,6-4 0,1 6 0,-7 0 0,23 0 0,-12 0 0,23 0 0,-7 0 0,15 0 0,1 0 0,7 0 0,0 0 0,0 0 0,0 0 0,-7-5 0,-17 4 0,5-5 0,-5 6 0,11 0 0,5 0 0,-7 0 0,0 0 0,7 0 0,-5 0 0,5 0 0,-7-5 0,-17 4 0,6-5 0,-35 6 0,15 0 0,-7 0 0,-8 0 0,5 0 0,-9 0 0,2 0 0,11 0 0,0 0 0,8 0 0,3 0 0,9 0 0,0 0 0,-10 0 0,-1 0 0,-9 0 0,-22 0-633,6 0 633,35 4 0,0-1 0,-1-2 0,2 0 0,-27 6 0,-1-3 0,-3-2 0,32-1 0,0 0-492,-27 1 0,-3 2 377,21 0 1,3-1 114,-41-1-323,44 6 0,2-1 323,-33-5 0,-8 5 0,18-7 0,-18 7 0,27-5 0,-12 5 0,15-7 573,3 6-573,-1-5 983,17 10-757,-7-4 484,15 0-710,-7 4 0,15-5 0,-5 1 0,5 2 0,-15-7 0,6 8 0,-5-3 0,-1-1 0,-1 0 0,-9-1 0,1 3 0,0-1 0,-9 6 0,6-6 0,5 0 0,-1 1 0,-21-1 0,20 0 0,0-1 0,-20-4 0,0 4 0,8 0 0,3-4 0,9 4 0,0-6 0,0 5 0,-1-3 0,9 4 0,1-6 0,1 0 0,5 0 0,-13 0 0,14 0 0,-15 0 0,15 0 0,-15 6 0,7-5 0,-1 5 0,-5-6 0,6 0 0,-1 0 0,-5 0 0,13 0 0,-5 0 0,-1 0 0,6 0 0,-5 0 0,14 0 0,-6 0 0,6 0 0,-23 0 0,13 0 0,-13 0 0,8 0 0,-1 0 0,-8 0 0,-1 0 0,-8 0 0,15 0 0,-14 0 0,16 0 0,0 0 0,1 0 0,8 0 0,0 0 0,1 0 0,-1 0 0,7 0 0,1 0 0,0 0 0,6 0 0,-6 0 0,7 0 0,5 0 0,-4 0 0,10 0 0,-4 0 0,45-4 0,-16 3 0,40-3 0,-18-2 0,8 4 0,8-4 0,0 0 0,-7 5 0,-3-10 0,-7 9 0,-1-8 0,1 8 0,0-8 0,-1 9 0,1-10 0,8 10 0,-7-10 0,14 10 0,-13-10 0,13 4 0,-13 0 0,5-4 0,-14 9 0,5-8 0,-11 8 0,10-3 0,-11 0 0,4 4 0,1-3 0,1 4 0,7-6 0,-8 5 0,8-4 0,-6 5 0,6 0 0,-6-5 0,-1 4 0,-7-4 0,0 5 0,0 0 0,0 0 0,-1 0 0,-4 0 0,4 0 0,-5 0 0,6 0 0,-5 0 0,4 0 0,-5 0 0,1 0 0,-2 0 0,1 0 0,-5 0 0,4 0 0,-4 0 0,-1 0 0,0 0 0,0 0 0,0 0 0,5 5 0,-3-4 0,3 8 0,-5-8 0,0 3 0,1 0 0,-1-3 0,0 3 0,-36-4 0,14 0 0,-37 0 0,13 0 0,-17 0 0,-11 0 0,-29 0-492,44 0 0,-1 0 398,-9 0 1,-2 0 93,-12 0 0,-1 0 0,4 0 0,1 0 0,6 0 0,-3 0-492,-27 0 0,3 0-56,-2 0 548,12 0 0,0 0-401,-5 0 401,-10 0 0,0 0 0,9 0 0,13 0 0,12-6 0,8 4 983,1-10-912,8 11 912,-6-5-378,13 6-143,-13 0-462,5 0 0,-7 0 0,0 0 0,-1 0 0,1 0 0,0 0 0,0 0 0,7 0 0,-5 0 0,5 0 0,-7 0 0,8 0 0,-7 0 0,7 0 0,-8 0 0,-1 0 0,1 0 0,0 0 0,8 0 0,-7 0 0,15 0 0,-15 0 0,14-5 0,-5 3 0,7-3 0,0 5 0,1 0 0,-1 0 0,-8 0 0,6 0 0,-5 0 0,-1 0 0,7 0 0,-15 0 0,15 0 0,-15 0 0,7 0 0,-1 0 0,-5 0 0,13 0 0,-13 0 0,13 0 0,-13 0 0,13 0 0,-5 0 0,-17 0 0,19 0 0,-18 0 0,24 0 0,-7 0 0,4 0 0,-5 5 0,8 1 0,0 1 0,-1-2 0,-7 1 0,5-5 0,-5 5 0,-1 0 0,6-4 0,-5 9 0,-1-10 0,6 4 0,-5-5 0,-1 0 0,7 0 0,-7 0 0,8 0 0,1 0 0,5 0 0,-4 0 0,12 0 0,-6 0 0,7 0 0,0 0 0,0 0 0,0 0 0,-4 0 0,2 0 0,-2 0 0,4 0 0,0 0 0,-6 0 0,4 0 0,-11 0 0,5 0 0,-7 0 0,-8 6 0,-1-4 0,-9 9 0,1-9 0,-9 10 0,7-4 0,-16 6 0,22-2 0,-1 0-692,-42 6 692,32-2 0,-1 1 0,-35 8 0,10-1 0,27-3 0,0-1 0,-23-1 0,23-1 0,0-2 0,-27 0 0,-11 7 0,1-6 0,10 6 0,2-8-30,11 0 30,8-7 0,-29 5 0,32-6 0,-32 1 0,46 3 0,-12-9 0,22 3 0,-5 0 691,7-3-691,0 3 31,7-1-31,1-2 0,7 2 0,0-4 0,5 0 0,2 0 0,4 0 0,1 0 0,0 0 0,0 0 0,-3 0 0,3 0 0,-4 0 0,4 0 0,0 0 0,0 0 0,-1 0 0,1 0 0,0 0 0,0-3 0,4-6 0,18 0 0,1 1 0,9 4 0,3 4 0,-9 0 0,17-5 0,-4 3 0,5-3 0,8 5 0,3 0 0,15 0 0,2 0 0,8 0 0,0 0 0,-2 0 0,-5 0 0,-5 0 0,-7 0 0,-8 0 0,7 0 0,-13 0 0,13 0 0,-13 0 0,13 0 0,-6 0 0,8 0 0,0 0 0,-7 0 0,-3 0 0,-7 0 0,-1 0 0,-6 0 0,-1 0 0,-1 0 0,2 0 0,7 0 0,0-5 0,7 3 0,-5-3 0,13-1 0,-13 5 0,13-5 0,-14 6 0,7 0 0,-9-6 0,1 5 0,0-4 0,-1-1 0,1 5 0,0-4 0,-7 0 0,-2 4 0,-6-8 0,-5 7 0,-2-2 0,-5 4 0,1-4 0,-1 3 0,-4-11 0,-1 6 0,-8-7 0,-21 2 0,-9-6 0,-28-5 0,7-5 0,4 11 0,-3-1 0,-30-20 0,34 22 0,-1 1-495,-41-23 495,15 13 0,24 8 0,-1-1 0,4 4 0,0 1 0,-4-1 0,1 1 0,-33-3 0,-8 6 0,18 2 0,-8 7 0,20-6 0,2 5 0,16-5 0,3 6 0,14 0 0,1 0 495,12 0-495,-3 0 0,8-4 0,-4 3 0,1-3 0,3 4 0,-3 0 0,5 0 0,-1 0 0,1 0 0,-5 0 0,3 0 0,-9 0 0,10 0 0,-10 0 0,9 0 0,-3 0 0,0 0 0,3 0 0,-3 0 0,-1 0 0,5 0 0,-5 0 0,1 0 0,3 0 0,-9 0 0,10 0 0,-5 0 0,6 0 0,0 0 0,0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22.158"/>
    </inkml:context>
    <inkml:brush xml:id="br0">
      <inkml:brushProperty name="width" value="0.35" units="cm"/>
      <inkml:brushProperty name="height" value="0.35" units="cm"/>
      <inkml:brushProperty name="color" value="#FFFFFF"/>
    </inkml:brush>
  </inkml:definitions>
  <inkml:trace contextRef="#ctx0" brushRef="#br0">0 102 24575,'46'0'0,"0"0"0,-17 0 0,7 0 0,0 0 0,-1 0 0,-6 0 0,5 0 0,-11 0 0,4 0 0,-11 0 0,4 0 0,-10 0 0,4 0 0,-5 0 0,0 0 0,0 4 0,3-4 0,9 4 0,6 1 0,8-3 0,8 9 0,-9-10 0,17 5 0,-14-6 0,6 5 0,-7-3 0,-7 3 0,-2-5 0,-11 0 0,-2 0 0,-5 4 0,1-3 0,-1 3 0,-1-1 0,1 2 0,-1-1 0,0 0 0,1-4 0,5 0 0,2 0 0,11 0 0,10 0 0,1 0 0,5 0 0,-7 0 0,0 0 0,-7 0 0,-2 0 0,-11 0 0,-2 0 0,-5 0 0,0 0 0,1 0 0,-2 0 0,10 0 0,-2 4 0,15-2 0,6 2 0,0-4 0,7 0 0,-9 0 0,1 0 0,-7 0 0,-1 0 0,-13 0 0,0 0 0,-6 4 0,0-3 0,-34 3 0,12-4 0,-34 0 0,18 0 0,-1 0 0,-4 0 0,12 0 0,-12 0 0,11-4 0,-5 2 0,1-8 0,4 9 0,-5-9 0,13 9 0,-5-8 0,9 7 0,-3-6 0,5 6 0,-1-2 0,1 4 0,0 0 0,0-3 0,1 2 0,-1-3 0,0 0 0,-1-2 0,1 1 0,0-3 0,1 3 0,-2 0 0,2 1 0,-1 4 0,-3 0 0,3 0 0,-3 0 0,4 0 0,-1 0 0,-3 0 0,3-4 0,-4 0 0,8-5 0,-3 4 0,31 1 0,-17 4 0,23 0 0,-20 0 0,0 0 0,12 0 0,3 0 0,11 0 0,9 0 0,10 0 0,1 0 0,16 0 0,-7 0 0,1 0 0,-3 0 0,-9 0 0,0 0 0,-14 0 0,-4 0 0,-14 0 0,-5 0 0,-2 0 0,-5 0 0,0 0 0,0 0 0,3 0 0,-3 0 0,3 0 0,-4 0 0,6 0 0,1 0 0,13 0 0,1 0 0,6 6 0,1-5 0,-7 4 0,4-5 0,-4 0 0,-2 0 0,-4 0 0,-9 0 0,-5 0 0,0 0 0,0 0 0,-1 4 0,4-3 0,-2 7 0,7-7 0,5 3 0,8-4 0,-1 0 0,5 0 0,-5 0 0,6 0 0,-5 0 0,-3 0 0,-11 0 0,-2 0 0,-5 0 0,0 0 0,0 0 0,0 0 0,9 0 0,5 0 0,9 0 0,4 0 0,7 0 0,-5 0 0,13 0 0,-13 0 0,13 0 0,-14 0 0,7 0 0,-15 0 0,-2 0 0,-6 0 0,-5 0 0,-2 0 0,1 0 0,-5 0 0,4 0 0,-5 0 0,6 0 0,-5 0 0,10-5 0,-4 4 0,4-9 0,1 9 0,-5-3 0,4-1 0,-10 4 0,4-4 0,-5 1 0,1 3 0,-1-3 0,0 4 0,0 0 0,3 0 0,3 0 0,10 0 0,4 0 0,7-6 0,7 5 0,-5-10 0,5 10 0,-7-4 0,-7 0 0,-7 4 0,-2-4 0,-10 5 0,4 0 0,-5 0 0,0 0 0,11 0 0,-3 0 0,15 0 0,-3 0 0,6 0 0,0 0 0,1 0 0,-7 0 0,-2 0 0,-11 0 0,-2 0 0,-4 0 0,-1 0 0,0 0 0,0 0 0,0 0 0,3 0 0,9 0 0,0 0 0,13 0 0,-5 0 0,7 0 0,7 0 0,-5 0 0,-1 0 0,-3 0 0,-12 0 0,6 0 0,-7 0 0,0 0 0,0 0 0,-6 0 0,11 0 0,-8 0 0,9 0 0,1 0 0,-6 0 0,6 0 0,-7 0 0,-1 0 0,1 0 0,-5 0 0,4 0 0,-5 0 0,6 0 0,0 0 0,0 0 0,0 0 0,0 0 0,-5-9 0,-1 7 0,-6-8 0,0 10 0,1 0 0,9 0 0,12 0 0,21 0 0,23 0 0,1 0 0,17 0-501,-7 0 501,0 0 0,-11 0 0,-21 0 0,-17 0 0,-10 0 0,-11 0 0,-2 0 0,-4 0 0,-2 0 0,1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43.581"/>
    </inkml:context>
    <inkml:brush xml:id="br0">
      <inkml:brushProperty name="width" value="0.35" units="cm"/>
      <inkml:brushProperty name="height" value="0.35" units="cm"/>
      <inkml:brushProperty name="color" value="#FFFFFF"/>
    </inkml:brush>
  </inkml:definitions>
  <inkml:trace contextRef="#ctx0" brushRef="#br0">6441 0 24575,'28'0'0,"-4"4"0,-15-3 0,0 7 0,0-7 0,0 7 0,0-7 0,0 3 0,6-4 0,0 0 0,6 0 0,7 0 0,-6 0 0,12 0 0,-11 0 0,4 0 0,-6 0 0,-5 0 0,-2 4 0,-5-3 0,0 3 0,1-4 0,-1 0 0,-1 4 0,1 1 0,-1-1 0,1 0 0,8-4 0,-6 0 0,13 0 0,-13 0 0,8 0 0,-8 0 0,8 0 0,-8 0 0,8 0 0,-8 0 0,3 0 0,0 0 0,-3 0 0,3 0 0,0 0 0,-3 0 0,3 0 0,-5-4 0,0 3 0,0-3 0,3 4 0,3 0 0,5 0 0,7 0 0,3 0 0,13 0 0,2 0 0,8 0 0,0 0 0,-7 0 0,3 0 0,-12 0 0,4 0 0,-11 0 0,4 0 0,-12 0 0,12 0 0,-11 0 0,4 0 0,-6 0 0,0 0 0,0 0 0,-6 0 0,5 0 0,-9 0 0,8 0 0,-8 0 0,8 0 0,-8 0 0,8 0 0,-9 0 0,5 0 0,-1 0 0,-3 0 0,3 0 0,-5 0 0,0 0 0,3 0 0,-2 0 0,7 0 0,-1 0 0,11 0 0,2 0 0,7 0 0,7 0 0,-5 0 0,-1 0 0,-3 0 0,-12 0 0,6 0 0,-13 0 0,0 0 0,-6 0 0,0 0 0,0 0 0,0 0 0,0 0 0,0 0 0,0 0 0,12 0 0,10 0 0,7 5 0,13-4 0,-6 5 0,8-6 0,0 0 0,0 0 0,-7 0 0,-3 0 0,-14 0 0,-1 0 0,-7 0 0,0 0 0,-1 0 0,-4 0 0,4 0 0,-10 0 0,10 0 0,-10 0 0,10 0 0,-10 0 0,10 0 0,-4 0 0,4 0 0,1 0 0,0 0 0,0 0 0,0 0 0,0 0 0,0 0 0,0 0 0,0 0 0,-6 0 0,5 0 0,-4 0 0,-1 0 0,12 0 0,-10 0 0,10-5 0,1 4 0,-6-4 0,12 0 0,-5 3 0,1-3 0,-3 0 0,-6 4 0,-5-4 0,3 5 0,-8-4 0,8 3 0,-9-3 0,5 4 0,-6 0 0,0 0 0,0 0 0,0 0 0,0 0 0,5 0 0,-4 0 0,2 0 0,0-3 0,10 2 0,12-3 0,20 4 0,2 0 0,25 0 0,-14 0 0,16 0 0,-18 0 0,-3 0 0,-17 0 0,-2 0 0,-14 0 0,-1 0 0,-7 0 0,-5 0 0,3 0 0,-8 0 0,3 0 0,-5 0 0,5 0 0,-3 0 0,3 0 0,-5 0 0,6 0 0,-5 0 0,10 0 0,-5 0 0,13 0 0,-6 0 0,12 0 0,-11 0 0,4 0 0,-6 0 0,0 5 0,-5-4 0,-2 4 0,-5-5 0,1 0 0,2 0 0,9 0 0,6 0 0,16 0 0,3 0 0,16 0 0,2 0 0,0 0 0,-2 0 0,-9 0 0,-7 0 0,-10 0 0,-8 0 0,-12 0 0,-2 0 0,-5 0 0,0 0 0,0 0 0,15 5 0,8 2 0,17 6 0,3 6 0,10-4 0,3 5 0,8 1 0,0-5 0,-9 5 0,-2-7 0,-16-2 0,-9 0 0,-15-5 0,-3 2 0,-8-8 0,3 4 0,-9-1 0,-1 4 0,-21-2 0,-4 1 0,-16-7 0,-15 0 0,-5 0 0,-26 7 0,-15 2-492,32-5 0,-5 1 0,-12 4 0,-5 0 164,18-5 0,-3 0 0,-2 0 0,-3 3 0,-1 1 0,0 0 0,-1-1 0,-1 1 0,5-1-164,-15-1 0,2 0 0,-6 4 0,3-1 472,26-4 0,2 1-381,-13 2 1,2 2 400,11-1 0,4 0 983,-37 0-448,22 4-535,13-11 983,16 4 0,3-1 0,7-4 0,0 4 0,1 1 0,-1-5-670,0 4-313,0 0 0,0-3 0,1 8 0,-9-8 0,6 3 0,-5-5 0,7 5 0,0-4 0,0 5 0,1-6 0,5 4 0,-4-3 0,12 4 0,-13-5 0,6 0 0,-7 5 0,-7-3 0,-3 3 0,-7-5 0,-9 0 0,-2 0 0,-10 0 0,-21 0 0,25 0 0,19 0 0,-1 0 0,-25 0 0,-19 0 0,9 0 0,-6 0 0,26 0 0,-15 0 0,35 0 0,-14 0 0,24 0 0,-15 0 0,7 0 0,-17 0 0,-3 0 0,-18-7-984,-15-3 978,44 2 1,-3-1 5,-3 0 0,-2 1 0,-5-2 0,-1 1 0,-2 0 0,2 0 0,16 1 0,-3 0 0,-16 1 0,-9 1 0,8-1 0,14-1 0,0 0-328,-12 4 0,-7 1 0,6-2 13,8-2 1,4-1 314,-8 3 0,-1-1 0,-1-2 0,0-2 0,-6 1 0,-1-1 0,0 0 0,1 1 0,17 4 0,0 0-386,-7-3 0,1 0 386,13 3 0,1 0 0,-5-4 0,0 1 0,0 3 0,2 0 0,-33-8-160,4 11 160,17-5 865,-6 1-865,16 4 983,-7-10-360,8 10 254,9-4-877,-6 6 192,13 0-192,-6-5 0,9 4 0,-1-5 0,6 6 0,-4 0 0,12 0 0,-13 0 0,6 0 0,-7 0 0,7 0 0,-5 0 0,5 0 0,-6 0 0,-16 0 0,14 0 0,-22 0 0,6-6 0,-12-2 0,-18-1 0,-4-4 0,10 11-266,26-2 1,-1 1 265,-27 3 0,25 0 0,0 0 0,-43 0 0,1 0 0,36 0 0,0 0 0,8 0 0,1 0 0,-10 0 0,2 0 0,-27 0 0,-8 0 0,8 0 0,-11 7 0,1-5 0,-1 12 0,11-12 0,-8 5 0,19-1 0,-9-4 0,11 4 0,-1 1 0,10-6 0,2 6 0,-7-2 0,26-4 0,-15 5 0,35-6 531,-11 0-531,11 0 0,-11 0 0,12 4 0,-20-3 0,11 4 0,-13-5 0,8 0 0,0 0 0,1 0 0,-1 5 0,0-3 0,0 3 0,0-5 0,7 0 0,-5 0 0,5 0 0,-1 0 0,-4 0 0,12 5 0,-6-4 0,12 3 0,-4-4 0,10 4 0,-4-3 0,9 7 0,1 1 0,4 0 0,4 4 0,2 1 0,9 9 0,3 6 0,13 8 0,4 10 0,7 3 0,0 0 0,1 7 0,-1-7 0,2 8 0,7 1 0,-7-9 0,6 7 0,-10-15 0,2 6 0,6-6 0,-6-2 0,14 3 0,-16-10 0,8 7 0,-4-13 0,3 6 0,-2-13 0,7 4 0,-7-9 0,8 4 0,0 0 0,9-4 0,2 5 0,10-5 0,-1-1 0,-9 0 0,7 1 0,-16-2 0,0 1 0,-12-2 0,-7 0 0,-1 0 0,-5 3 0,-3-2 0,-6 6 0,1 4 0,-1 0 0,1 4 0,1 1 0,-7-6 0,1 12 0,-6-11 0,0 11 0,0-12 0,0 6 0,-5-13 0,3 5 0,-8-10 0,4 5 0,-5-6 0,-24-4 0,-20-1 0,-21-4 0,16 1 0,-3-2-492,3-9 0,-2-3 58,-15-1 0,-3-3 434,-7-10 0,0-3 0,-1-3 0,0 1 0,-7 2 0,3-1 0,25 2 0,3-1-418,-12 3 0,2 1 418,-19-21 0,36 20 0,1-1 0,-31-19 0,17-4 0,16 11 0,5 7 0,16 5 983,5 0-196,1 6 131,10-6-918,-4 7 0,9-7 0,-3 6 0,4-6 0,0 7 0,-5 0 0,4 5 0,-4-3 0,5 8 0,0-9 0,0 4 0,0-5 0,0 0 0,0 0 0,0 0 0,5 0 0,0 0 0,10 5 0,-3-4 0,8 8 0,-9-3 0,8 5 0,-3 0 0,12-1 0,-6 0 0,12-1 0,-5 1 0,7-1 0,7-6 0,3 3 0,7-10 0,0 10 0,0-10 0,0 10 0,-8-4 0,-1 2 0,-8 3 0,7 2 0,-12 2 0,11 4 0,-13 0 0,7-5 0,9 5 0,-7 0 0,6-4 0,-8 8 0,-7-8 0,-1 9 0,-1-3 0,-9 4 0,8 0 0,-16 0 0,4 0 0,-4 0 0,-1 0 0,0 0 0,-43 3 0,-4 4 0,-42 5 0,-15 4-492,45-8 0,-1 0 422,-9 0 0,-2 2 70,-5 2 0,-1 2 0,-1 4 0,0 1 0,11-5 0,0 1 0,-8 7 0,3-1-369,-26-4 369,0 6 0,17-8 0,33-3 0,4-1 0,19-5 0,13 2 983,16-1-863,31 4 270,13 2-390,16 8 0,22 5 0,-26-4-492,0-4 0,3-1 364,-23-4 0,0 0 128,25 6 0,1-1 0,-13-3 0,-2-2 0,1 0 0,0-1 0,0-3 0,0-1 0,6 1 0,1 0 0,-5 0 0,-1 0 0,-5-4 0,-1 0 0,0 0 0,-2-2 0,33-3 0,-37 3 0,1 1 0,39-2 0,-15 5 0,-9-7 0,-13 0 0,-7 0 0,-9 0 0,-10 0 0,-11 0 983,-2 0-726,-5 0-257,-38 0 0,-19 0 0,-40 0 0,35 0 0,-2 0-492,-5 0 0,-3 0 208,-12 0 1,-2 0 283,0 0 0,-1 0-492,-10 0 0,-2 0 0,5 0 0,2 0 449,-3 0 1,4 0-433,16 0 1,2 0 474,-3 0 0,4 0-376,-25-7 376,-9 5 0,14-12 983,26 7-693,11-5 693,24 1 0,7 6 0,10-4-760,1 4 261,4-8-484,0 3 0,9 1 0,10 0 0,10 2 0,14-6 0,3 1 0,7-2 0,9 0 0,-7-5 0,-1 4 0,-3-10 0,-20 7 0,11-1 0,-19 3 0,4 1 0,-6 3 0,0-3 0,7 3 0,1 1 0,6-1 0,9-6 0,1 3 0,8-4 0,0 6 0,0-1 0,0 1 0,-7 0 0,5 0 0,-20 6 0,11-4 0,-13 9 0,7-8 0,-7 8 0,5-3 0,-12 5 0,12-5 0,-11 4 0,4-5 0,-6 6 0,-5-4 0,3 3 0,-8-3 0,3 4 0,-5 0 0,0 0 0,3 0 0,-2 0 0,2 0 0,-4 0 0,0 0 0,5 0 0,-3 4 0,8-3 0,-2 3 0,11-4 0,2 0 0,7 0 0,0 5 0,7-3 0,-5 3 0,13-5 0,-14 0 0,7 0 0,-1 0 0,2 0 0,8 0 0,0 0 0,31 0 0,-31 0 0,36 0 0,-33 0 0,16 0 0,2 0 0,-6 0 0,-4 0 0,-7 0 0,-4 0 0,0 0 0,-8 0 0,-8 0 0,-9 0 0,-7 0 0,-6 0 0,0 0 0,-6 0 0,-50 6 0,1-4 0,-56 5 0,-2 0-492,38-6 0,-3 0 178,-5 3 0,-2 0 314,-5-4 0,-1 0 0,1 0 0,-1 0 0,1 0 0,0 0 0,-2 0 0,3 0 0,16 0 0,0 0-304,-7 0 1,1 0 303,-25 0 0,-8 0 0,22 0 0,20 0 0,18 5 0,10-4 983,11 3-406,2-4 82,9 4-659,5 9 0,5-3 0,15 8 0,21 7 0,6-3 0,24 20 0,-6-13 0,18 16-984,3-6 957,-32-13 0,0-2 27,26 9-285,-28-9 0,-1-2 285,15 3 0,-19-6 0,0 0 0,20 4 0,5-1 0,-19-9 0,-7-1 0,-10 0 983,-8-1-959,-12-5 577,-2-1-601,-5-5 0,0 0 0,-70-7 0,16-2 0,-16-2 0,-6-2-492,17 4 0,-1 0 449,-15-5 0,-2 2-449,-1 6 0,0 2 233,-12-5 0,-2 1-233,-1 6 0,0 1 103,1-3 1,-1-1 388,-7 5 0,3 0 0,27 0 0,2 0-342,-14 0 1,3 0 341,-19 0 0,35 0 0,0 0 0,-32 0 852,11 0-852,21 0 983,10 0-598,9 0 598,-1 6-36,7 0-81,1 5-866,7-1 0,0 0 0,0 1 0,5-1 0,-4 0 0,5 0 0,-6 0 0,-7 1 0,-1 6 0,-7-4 0,0 9 0,0-3 0,-7 6 0,-3 0 0,-9 9 0,1-5 0,-4 13 0,4-14 0,-11 14 0,12-15 0,-8 7 0,-24 13 0,30-21 0,7-3 0,1 1 0,0 2 0,-15 3 0,9 3 0,8-12 0,1-1 0,15-8 0,7-1 0,2 1 0,10-2 0,-1 0 0,8-1 0,3 1 0,0 0 0,0 6 0,0 0 0,0 13 0,0-6 0,0 12 0,0-5 0,5 7 0,16 10 0,-1-8 0,22 18 0,-9-16 0,2 7 0,3-8 0,-6-1 0,0-7 0,4 0 0,-14-10 0,6 1 0,-1 0 0,-4 0 0,4-5 0,-6 3 0,0-4 0,0 0 0,0 4 0,0-4 0,6 7 0,-4-2 0,4 1 0,-6-1 0,0 0 0,0-5 0,0 4 0,0-4 0,6 6 0,-4-1 0,5 8 0,0-5 0,-4 4 0,12 2 0,-13-7 0,13 8 0,-14-10 0,6 1 0,-7-6 0,-5 4 0,4-8 0,-4 3 0,0-5 0,-2 0 0,-5-1 0,1 5 0,-1-4 0,1 5 0,-1-6 0,0 0 0,0 0 0,-4-47 0,-14-2 0,5-10 0,-3-6-492,-8 1 0,-2-3 232,2-16 1,0-4-233,-4-12 0,-2-4 164,7 28 0,0-1 0,0-1 123,0 0 1,-1 0-1,2 3 205,-3-10 0,1 1-492,1-5 0,0 2 439,6 25 1,0 1-182,-1-11 1,1 1 233,-9-37 983,3 24-791,6 19 791,2 18 0,6 10 0,0 11-92,0 2-265,0 5-626,0 46 0,0-15 0,0 40 0,0-18 0,6 16 0,-4 16 0,10-2 0,-4 5 0,6-4-592,-6-1 592,7 20 0,-8-28 0,8 16 0,-1-27 0,-6 7 0,3-9 0,-9 0 0,10 0 592,-11-7-592,5-3 0,-6-7 0,0-1 0,0 1 0,0-7 0,0 5 0,0-5 0,0 7 0,0-1 0,0 1 0,0-1 0,0 1 0,0-7 0,0 5 0,0-5 0,0 0 0,0-1 0,0-7 0,0 0 0,0 0 0,0-1 0,0 8 0,0-6 0,0 6 0,0-7 0,0-5 0,0 3 0,0-8 0,0 3 0,0-5 0,0 5 0,0-3 0,0 3 0,0-5 0,0 0 0,0 6 0,0-5 0,0 5 0,0-6 0,0 0 0,4 0 0,1 0 0,4 0 0,0 0 0,1-4 0,-1-1 0,0-4 0,5 0 0,8 0 0,1 0 0,11 0 0,-11 0 0,11 0 0,-5 0 0,6 0 0,1 0 0,0 0 0,23-11 0,-10 2 0,20-15 0,4 1 0,-16 1 0,-6 3 0,1-1 0,28-6 0,9-7 0,-8 11 0,-6 0 0,0 5 0,9-12 0,-11 13 0,0-5 0,0 6 0,-8 1 0,6-1 0,-16 7 0,16-5 0,-7 5 0,19-7 0,-7 6 0,7-4 0,-9 11 0,-1-11 0,0 11 0,-9-4 0,-9 6 0,-12 0 0,-14 0 0,-3 0 0,-10 0 0,-3 0 0,-59 0 0,-6 0 0,3 0 0,-6 0-492,-4 0 0,-2 0 309,-1 0 0,-3 0 183,-15-4 0,-3-1-492,0 0 0,-2-1 0,-13-8 0,-1-3 367,32 6 1,1 0 0,-2 0 124,-5 0 0,-1 0 0,5-1 0,-9-5 0,3 0-492,-13 2 0,5 0 343,30-1 1,2-1-46,-11 0 0,1-1 194,-30-20 0,12 7 0,27-10 983,9 16-899,3-22 899,15 16 0,-2-15 0,3 2-152,10-1-318,-11-9-513,10 1 0,-5-9 0,6-2 0,1 10 0,1 0 0,1-19 0,-1 20 0,1 0 0,9-21 0,-5-2 0,7-8 0,0 20 0,0 9 0,0 12 0,0 14 0,0 1 0,0 7 0,16 4 0,4 1 0,16 4 0,-1 5 0,9 2 0,-7 5 0,15 0 0,-15 0 0,0 0 0,-3 0 0,-11 0 0,4 5 0,-11 0 0,9 26 0,-12-5 0,10 27 0,-11-8 0,2 8 0,0 9 0,0 3 0,-6-1 0,-2 7 0,-6-16 0,0 16 0,0-16 0,0 7 0,0-8 0,0 8 0,0 12 0,0 12 0,0-9 0,0 4 0,0-6 0,0 1 0,0 7 0,0-19 0,0-2 0,0-16 0,0-3 0,0-7 0,0-7 0,0-2 0,0-6 0,0 0 0,5 0 0,-4-5 0,4-2 0,-5-1 0,4-2 0,0-2 0,9-21 0,-3-2 0,-1-20 0,0 5 0,-1-15 0,4-1 0,2-17 0,0-3 0,1-8 0,-1 0-300,-5 19 0,-1 0 300,6-19 0,-4-3 0,-1-2 0,7-20 0,-7 40 0,-1-2 0,-3 1 0,-1 3 0,2-24 0,-6 27 0,0-2 0,0-31 0,0 3 0,0 26 0,0 5 0,0 22 0,0 8 0,0 7 600,0 6-600,-8 4 0,-3 1 0,-15 4 0,3 0 0,-11 5 0,4 2 0,-5 5 0,-1-1 0,0 1 0,0 5 0,0-4 0,7 9 0,-5-10 0,5 4 0,0-5 0,1 0 0,7-5 0,0-1 0,1-5 0,4 0 0,-3 0 0,8 0 0,-3 0 0,5-4 0,-1-7 0,5 1 0,-4-10 0,3 4 0,-5-5 0,5 5 0,-3-3 0,4 8 0,-1-9 0,-2 10 0,7-5 0,-8 1 0,8 3 0,-4-9 0,1 10 0,3-5 0,-3 7 0,9 44 0,1-13 0,19 41 0,4-12 0,11-8 0,15 39 0,-19-38 0,24 32 0,-17-29 0,9 11 0,-4-9 0,2 0 0,-10-17 0,0-2 0,-6-7 0,-5-2 0,0 1 0,5-5 0,-12 2 0,12-2 0,-4 4 0,5 2 0,-6-1 0,-1-1 0,-1 0 0,-4-5 0,4 4 0,-6-5 0,0 5 0,0 0 0,0 0 0,0-1 0,6 3 0,-4-2 0,11 2 0,-5 0 0,7 0 0,-1 1 0,1-6 0,-1 5 0,-5-11 0,4 11 0,-5-11 0,6 11 0,1-10 0,-7 3 0,5 1 0,-5-4 0,0 3 0,5-4 0,-11-1 0,4 4 0,-6-3 0,-5 2 0,4 1 0,-10-4 0,5 8 0,-6-8 0,1 8 0,0-8 0,0 8 0,0-3 0,-4 5 0,-2 0 0,-4 0 0,0 0 0,0-6 0,0 5 0,0 5 0,0-2 0,0 7 0,-15-7 0,1-2 0,-13 1 0,-1 0 0,-1 1 0,-7 0 0,-7 2 0,5-1 0,-13 3 0,5-8 0,1-1 0,1-5 0,8-1 0,7-1 0,1-5 0,13 3 0,0-8 0,71-14 0,-12-4 0,10 4 0,4-1 0,18-7 0,17-2-672,-7 6 672,-38 1 0,1 1 0,47-3 0,-48 3 0,0 0 0,38-2 0,8-6 0,-8 7 0,-33 4 0,2 0 0,0 2 0,0 1 0,37-15 0,-40 16 0,-2 0 0,28-7-54,8-1 54,-12 2 0,-12 0 0,-23 6 0,2-3 0,-23 10 0,3-5 670,-12 6-670,0 0 56,-56 0-56,-5 0 0,-3 0 0,-7 0-492,1 0 0,-1 0 404,-1 1 1,0-2 87,8-1 0,-3-2 0,-21-2 0,0 1-492,17 1 0,0-1 163,-29-9 1,2 1 328,35 12 0,1-2 0,-34-14 0,5-2-726,11 2 726,-2 0 0,1-2 0,-5-11 0,-9-1 0,2-6-222,17 0 222,2-14 0,15 7 0,-1-12 983,16-1-962,0-1 962,12-13-320,-2 15 167,16-15-830,-9 16 268,10-7-268,1 8 0,-5 1 0,5 8 0,0 8 0,2 3 0,5 11 0,0 1 0,0 7 0,0 6 0,0 0 0,11 4 0,16 1 0,22 4 0,26 0 0,22 0-492,-36 4 0,2 1 187,5-1 0,2 2 305,5 2 0,0 3 0,0 2 0,1 1 0,-1-4 0,0 1 0,1 6 0,-1 1 0,0-7 0,0-1 0,2 8 0,-3-1 0,-15-7 0,-2-1-390,9 5 0,-3-2 390,26 4-302,9 6 302,-15-5 0,-19 4 0,-10-8 0,-17-1 983,-10-1-464,-11-1 313,-2-1-832,-5 0 342,-4 0-342,-32-4 0,-13-1 0,-43-4 0,-14 7-492,42-5 0,-1-2 270,-10 4 1,-3 0 221,-6-3 0,-2-2-492,-6 1 0,-2 0 62,-10 0 1,-3 0 101,31 0 0,1 0 0,-1 0-164,-33 0 0,3 0 332,16 0 1,3 0-333,1 0 0,4 0 294,16 0 0,2 0 524,-3 1 0,2-2-326,-42-12 983,23 4-446,21-16 446,17 11 0,15-1 0,7 5 0,6 0-150,4 1-833,1 0 0,4 0 0,0-1 0,0 1 0,0-5 0,17-10 0,30-12 0,-6 9 0,5-2-492,20-3 0,7-2 0,7-11 0,5-1 164,-16 17 0,3 0 0,2-1 0,2-7 0,2-2 0,2 2 0,8 3 0,3 2 0,2 0 82,-19 4 0,1 0 0,1-1 0,0 3 0,2 2 0,2 2 0,-1 0 0,1 1 0,-1-2 0,0 1 0,0 0 0,0 1 0,0 2 0,0 0 0,-1 1 0,-2-1 168,19-5 1,-3-1 0,-4 3-251,-18 5 0,-4 2 0,0-1 175,31-9 1,-4 1 386,-29 9 1,-2 2-235,2-1 0,-2 0 491,-5 1 1,-4 1 491,14-2 0,-15 1 0,-28 6 0,-3 2 0,-12 1 0,-4-1 0,-17-9 0,-24 8 0,-21-10-944,6 11 0,-5 0-531,-7-3 0,-5-1 13,-21-2 1,-5 1 150,28 3 0,-1 0 0,-1 0 0,-10 2 0,-1 2 0,3-1-159,-8-1 1,1 1 158,15 3 0,-2 1 0,4 1-4,-7-1 0,2 0-85,-7 0 1,0 0 416,8 0 0,3 0 0,-31 0 983,24 0-593,19 0 593,18-5 0,10 4 0,11-4 0,2 5 0,5 0 0,46 5-891,2 3-92,35 5 0,7 2 0,7 0-492,-28-2 0,4 0 64,10 1 0,3 2 428,8 3 0,-2 1 0,-11-5 0,0-1 0,8 1 0,-2-2-492,-20-4 0,-2-1 475,6 1 1,-1 0 16,-6-1 0,-2 0 0,24 1 0,-13-2 0,-13-7 0,-13 0 983,13 0-227,3 7-756,11-6 0,18 13 0,-7-6 0,7 7 0,-10-6 983,-8 3-848,-11-11-135,-11 5 0,-14-6 0,-1 0 0,-12 0 0,-2 0 0,-9-3 0,-23-25 0,3 8 0,-28-27 0,11 15 0,-16-10 0,-2-6 0,-9 2 0,10-1 0,-7-3 0,7 1 0,-10-3 0,0-5 0,3 19 0,-2-11 0,2 13 0,0 5 0,8 0 0,4 17 0,15-3 0,-5 11 0,11 1 0,-4 0 0,6 4 0,-7-4 0,-1 5 0,-1 0 0,3 0 0,6 0 0,0 0 0,5 0 0,1 0 0,6 0 0,4 8 0,1 2 0,4 4 0,0-1 0,0-4 0,0 5 0,5 2 0,1 11 0,5 2 0,2 15 0,-1-7 0,1 14 0,0 4 0,6 0 0,-4-1 0,3-10 0,-6-15 0,-6-2 0,-1-11 0,-5-2 0,0-4 0,-8-5 0,-17-1 0,-13-4 0,-34 0 0,-17 0-492,36 0 0,-4 0 298,-9 0 1,-3 0 193,-6 0 0,-2 0-492,-6 0 0,-2 0 0,-13-1 0,-2 2 370,34 1 0,-2 2 1,1-1 121,0 1 0,-1 0 0,3 0 0,-16 2 0,2-1-492,-1 0 0,2-1 469,20 1 0,3-2 23,-8-2 0,2 0-130,-36 7 130,14-8 0,18 0 983,11 0-846,10 0 846,8 0 0,1 0 0,-9 0-357,6 0-457,-5 0-169,7 0 0,0 0 0,7 0 0,7 0 0,7 0 0,6 0 0,48 0 0,22 0 0,10 0 0,11 0-328,-16 0 0,3 0 0,5 0 0,20-2 0,6 1 0,3 4 82,-15 3 0,1 4 0,3 1 0,3 0 49,-8-2 0,2 0 1,2 1-1,2 1 0,1 1 33,-7 1 0,1 2 0,1 1 0,2 1 0,1 0 0,0-1 23,-5 0 1,2 1-1,0 0 1,1 0-1,0 0 1,1 0-1,0-1 0,2 0 1,0-1-1,0 0 1,1-1-1,1 1 1,-1 1-1,1 0 18,-7 0 0,-1 1 0,1 1 0,1 0 0,-1 0 0,1 0 0,0-1 0,0-1 0,-1-1 0,1-1 0,0 0 0,0-1 0,1 0 0,-1 0 0,1 1 0,0 1 0,3 2 0,0 0 0,1 1 0,-1 1 0,1 0 0,0-1 0,0-1 0,0 0 0,0-2 0,-1-1 0,1 0 0,0-1 0,0 1 0,-1-1 0,1 2 0,-1 0 0,1 2 0,-1 0 0,0 1 0,0 1 0,-1-1 0,1 0 0,-1 0 0,0-2 0,-2-1 0,0-1 0,-1 0 0,1 0 0,-1-1 0,0 0 0,-1 1 0,1 0-18,10 3 1,1 1-1,1 0 1,-2 0-1,-1-1 1,-2 0-1,-4-1-23,-4-2 0,-4 0 0,-1-2 0,-2 1 0,1 0 0,1 0 0,8 2 0,2 1 0,1 0 0,-2 0 0,-7-1 0,-9-2 249,7 1 1,-10-2-1,4 1-85,7 2 0,6 1 0,-1 1 0,-9-3 491,11 3 1,-6-2-125,4 1 0,-3 0 124,-20-3 1,-8 0 491,9 1 0,-26-6 0,-21 1 0,-27-8 0,-59 3-492,1-4 1,-11 0-165,5 0 1,-4 0 0,-5 0-1,-14 1 1,-4 0 0,-4-3-574,15-3 0,-1-1 0,-3-2 0,-1 2 49,12 2 0,-1 1 1,-2 0-1,0-1 0,-1-2 0,-6-3 0,-1-1 1,0-2-1,-2 0 0,-1 1 33,12 1 0,-2 0 0,-1-1 0,0 1 0,1 0 0,0-1-33,-14-1 0,0 0 1,1 0-1,0-1 0,-1 0 33,15 1 0,-1 0 0,1-1 0,-1 0 0,0 1 0,1 0-33,-13 0 0,0 0 1,0 0-1,1 0 0,-1 1 0,-1-1 0,0 1 1,0-1-1,2 0 0,4 1-49,-2-3 0,3 1 0,2-1 0,-4 2 49,8 3 0,-4 0 1,0 1-1,2-1 0,4 0-49,0-2 0,6-2 0,-1 1 0,-1 1 193,-12 1 1,-1 0 0,-2 0 0,3 0 171,5-2 1,2-1-1,0-1 1,2 1-120,-19-3 0,3-1 0,1 1 327,7 3 1,1 1 0,6 0-98,-14-3 1,5 0 260,2 0 1,7 2 491,-10-5-492,36 5 1,2 1 491,-21-3 0,27 2 0,13 6 0,19-2 0,6 4 0,80-8-492,-11 9 1,13 2-738,6 0 0,13-1 0,7 1 0,1 1 49,-10 0 0,3 1 1,2 0-1,1 0 0,2 1 33,-10-1 0,0 0 0,1 0 0,2 0 0,5 0 0,6 0 65,-15 0 1,5 0 0,4 0-1,3 0 1,3 0 0,0 0-1,0 0 1,-1 0 0,-1 0-1,-4 0-11,1 0 1,-2-1 0,0 1 0,-1 0-1,-1 0 1,0 0 0,2 0 0,0 0-1,1 1 11,-4-1 1,2 1 0,0 0-1,0 0 1,1 1 0,0-1-1,0 1 1,0-1 0,0 1-1,-1-1 0,1 1 1,1 0 0,1-1-1,0 1 1,-1 0 0,0 0-1,-2 0 1,-1 1 0,-3-1-1,-4 1-42,13 1 1,-4 1-1,-3 0 1,-2 0-1,0 0 1,-1 0-1,2 0 0,0-1 1,-1 1-1,0 0 1,0-1-1,0 1 1,0 0-1,1-1 0,2 1 1,2 1-1,1-1 1,-1 0-1,-1 0 1,-4-1-1,-5 0-56,4 0 0,-5-1 1,-3-1-1,-1 1 0,0 0-29,15 1 0,-1 0 1,-1 0-1,-1-2 471,2-1 1,2-1 0,-5-1 0,-11 1-232,8 0 0,-6 0 477,17 0 1,-3 0-1,-29 0 1,-8 0 491,9 0 0,-21 0 0,-24 0 0,-7 0 0,-14 0 0,-52 0 0,-48 0-656,38-5 1,-9-2 0,-4-3-44,-13-1 1,-6-3 0,-9-2-449,24 2 0,-8-2 0,-3-1 0,-2 0 0,1 0 0,5 1-33,-1 0 0,4 1 1,0 0-1,-2-1 0,-7 1 56,2 1 1,-6-1-1,-4 0 1,-2 0-1,1 0 1,1 0-1,4 2-23,0-1 0,3 0 0,1 1 0,0 0 0,-1 0 0,-3 1 23,4 0 1,-1 2-1,-2-1 1,-1 1-1,0 0 1,0 0-1,0 0 0,-1 0 1,-1-1-1,0 1 1,-1-1-1,1 1 1,1 1-1,1 0 0,4 1 1,-1 0-1,1 0 1,1 1-1,1 0 1,2 1-1,4 1-56,-12 0 0,5 1 1,2 1-1,0 0 0,-2-1 33,7 0 0,-3-2 0,-1 1 0,2 0 0,3 0 0,6 2-164,-29 2 0,8 1 0,0-2 82,20-3 0,0-1 0,1 0 0,1 2 573,-15 3 1,2 1 0,7-1-314,-1-8 1,6 1 476,-5 7 1,3 0-1,13-7 1,6 0 491,-16 7 0,28-11 0,16 11 0,17-3 0,9-1 0,94-9-492,-19 10 1,13 1-657,-12 0 0,7-1 1,6 0-1,0 2 165,9 1 0,4 1 0,2 0 0,3 1-164,-22-1 0,3 0 0,1 0 0,1 0 0,2 0 0,1 0 0,8 0 0,2 0 0,1 0 0,1 0 0,1 0 0,1 0 23,-10 0 1,1 0-1,0 0 1,2 0-1,-1 0 1,2 0-1,-1 0 18,-6 0 0,1-1 0,2 1 0,-1 0 0,0 0 0,-2 0 0,-2 0 0,-2 1-41,7 0 0,-4 0 0,-2 0 0,-1 1 0,1 1 0,3 0 0,8 0 0,4 2 0,0 0 0,-1 1 0,-3-1 0,-6 1-82,10 1 0,-6 0 0,-3 1 0,0 1 0,-2 0 0,-1 2 0,-2-1 0,-1-1 20,-6-2 1,-1-1 0,-4 0 0,-5 0 225,19 3 0,-7 1 491,0 0 1,-5-1-1,-16 0 1,-7-1 491,10 0 0,-32 2 0,-15-5 0,-17 4 0,-68 5-492,-1-5 1,-13-1-413,0 0 0,-8 0 1,-7-1-80,21-3 0,-5-1 0,-2-1 0,-2 0 0,0 1-197,-6 0 0,0-1 1,-2 1-1,-2-1 0,-1 0 33,5-1 0,-1-1 0,-1 0 0,-1-1 0,-1 1 0,0 0 0,-3 0 0,0 0 0,-1 0 0,0 0 0,0 0 0,0 0 0,-2 0 0,0 0 0,-1 0 0,2 0 0,1 0 0,4 0-33,-2 0 0,4 0 1,1 0-1,0 0 0,-1 0 0,-6 0 0,-3 0 1,1 0-1,6 0 0,11 0-131,8 0 0,9 0 0,-4 0 82,-10 0 0,-8 0 0,1 0 0,11 0-246,-10 0 0,6 0 983,-17 0 1,3 0-25,29 0 0,8 0 516,-17 0 0,27 0 0,18 0 0,31 0 0,65 0-492,6 0 1,15 0-251,2 0 0,9 0 0,5 0-241,-11 0 0,4-1 0,4 1 0,3 1-164,-19 0 0,3 2 0,2-1 0,1 1 0,2 0 0,0 0 23,-8-1 1,0 1-1,2-1 1,0 0-1,1 1 1,1 0-1,-1 2 0,7 0 1,1 2-1,1 0 1,0 1-1,-1 0 1,-3-1-1,-2 0-23,-3-1 0,-3 0 0,-2-1 0,0 0 0,0 1 0,2 0 0,9 1 0,2 1 0,0 0 0,0 1 0,-4-1 0,-5-1-82,10 0 0,-5 0 0,-4-1 0,2 0 0,-1-1 0,1-1 0,-1 0 0,-2 0 0,-2 0 0,-1 0 0,-3-1 0,-7-1 586,23-2 1,-7 0-341,7 0 0,-3 0 0,-16 0 0,-8 0 983,12 0 0,-19 0 0,-33 0 0,-6 0 0,-9 0 0,-16-11 0,-22-18 0,-29-27-492,14 20 1,-4-3-1,-12-11 1,-3-2-1,-3 5 1,1 0-1,8 2 1,1 0-752,-6 0 0,2 2 260,13 10 0,0 0 0,-10-7 0,-1 2 0,8 8 0,-1 2-154,-3-2 0,1 2 154,-28-10 0,-1-6 0,5 13 0,5-5 0,-6 7 0,8 6 0,11-2 0,11 11 983,7-3-344,12 6 344,3 1-872,11 5 246,1-4-357,4 5 0,-3-5 0,4 1 0,-6-6 0,-4-2 0,-2 0 0,-1-4 0,-4-3 0,9 1 0,-9-1 0,9 3 0,-3 8 0,10-2 0,-4 5 0,8 0 0,-3-1 0,4 1 0,0 1 0,12 3 0,0 1 0,35 4 0,3 0 0,33 0 0,14 0-492,-42 0 0,1 0 405,4 0 0,2 0 87,5 0 0,1 0 0,0 1 0,2-2-492,5-3 0,0 0 238,0 3 0,1 0 254,-1-4 0,0 1 0,1 4 0,-1 0 0,0 1 0,0-2 0,1-3 0,-1 0 0,-5 3 0,-2 0 0,-11-3 0,-1-1-266,3 1 1,-2 0 265,32 3 0,-35-4 0,0 2 0,32 3-104,-3 0 104,-19-6 983,-9 4-936,-4-4 936,-13 6-441,-2 0 64,-2 0-606,-4 0 124,5 0-124,1 0 0,0 0 0,7 0 0,-5 0 0,13 0 0,-14 0 0,14 0 0,-5 0 0,7-6 0,0 5 0,0-5 0,9 6 0,2 0 0,9 0 0,1 0 0,-1 0 0,-3 0 0,3 0 0,-3 0 0,3 0 0,-11 0 0,9 0 0,-19 0 0,3 0 0,-12 0 0,-14 0 0,-7 0 0,-7 0 0,-6 0 0,0 0 0,-38 0 0,8 0 0,-41 0 0,8 0 0,-21 0 0,-22 0-451,17 0 451,28 0 0,1 0 0,-27 0 0,-8-7 0,12 6 0,19-6 0,12 2 0,14 4 0,1-5 0,7 6 451,0-4-451,0 2 0,-7-2 0,-1 4 0,-15 0 0,7-6 0,-15 5 0,7-4 0,-1 5 0,-5 0 0,13 0 0,-5 0 0,7 0 0,0 0 0,1 0 0,5 0 0,-4 0 0,5 0 0,-7 0 0,-7 0 0,5 0 0,-13 0 0,13 0 0,-13 0 0,5 0 0,1 0 0,-7 0 0,7 0 0,-8 0 0,-1 0 0,9 0 0,-6 0 0,5 0 0,1 0 0,1 0 0,0 0 0,7 0 0,-7 0 0,15 0 0,-5 0 0,-11 0 0,12 0 0,-18 0 0,22 0 0,-6 0 0,5 0 0,-4 0 0,11 0 0,-11 0 0,12 0 0,-6 0 0,7 0 0,0 0 0,-7 0 0,6 0 0,-13 0 0,13 0 0,-6 0 0,1 0 0,4 0 0,-11 0 0,11 0 0,-11 0 0,11 0 0,-11 0 0,11 0 0,-11 0 0,11 0 0,-4 0 0,11 0 0,-8 0 0,13 0 0,-13 0 0,14 0 0,-5 0 0,1 0 0,-2 0 0,-5 0 0,0 0 0,-7 0 0,6 0 0,-5 0 0,6 0 0,0 0 0,0 0 0,5-4 0,2 3 0,5-3 0,-1 4 0,1 0 0,0-4 0,0 3 0,45-4 0,-6 5 0,40 0 0,-17 0 0,19 0 0,5 8-689,19-7 689,-42 3 0,0-1 0,45-3 0,-32 4 0,-2 1 0,18-3 0,-19 2 0,-1 0 0,17-4 0,18 0 0,-15 7 0,-19-6 0,7 6 0,-15-1 0,6-5 0,-9 5 0,31 2 0,-5-6-432,-26 2 0,2 0 432,-1-4 0,0 0 0,1 0 0,0 0 0,-4 0 0,-1 0 165,3 0 1,-1 0-166,34 0 0,0 0 0,8 0 0,-27 0 0,14 0 0,-17 0 0,0 0 0,7 0 0,-6 0 0,8 0 0,0 0 0,10 0 0,-7 0 0,-1 0 878,-4 0-878,-24 0 344,13 0-344,-29 0 0,11 0 0,-19 0 0,4 0 0,-6 0 0,0 0 0,0 0 0,-5 0 0,-2 0 0,-5 0 0,0 0 0,0 0 0,0 0 0,1 0 0,8 0 0,-1 0 0,8 0 0,-4 0 0,-1 0 0,8 0 0,1 0 0,0 0 0,5 0 0,-5 0 0,7 0 0,-7-5 0,5 4 0,-5-4 0,7 0 0,-7 3 0,5-3 0,-5 5 0,7-5 0,-1 3 0,1-3 0,-7 5 0,5 0 0,-5-5 0,7 3 0,0-3 0,-1 5 0,1 0 0,0-5 0,-1 3 0,1-3 0,-7 0 0,14 4 0,-11-9 0,6 9 0,-4-4 0,-11 0 0,11 4 0,-5-4 0,7 5 0,-1 0 0,-6 0 0,5 0 0,-6 0 0,7 0 0,0 0 0,0 0 0,-6 0 0,5 0 0,-11 0 0,11 0 0,-12 0 0,6 0 0,-7 0 0,6 0 0,2 0 0,1 0 0,4 0 0,-12 0 0,12 0 0,-11 0 0,4 0 0,-6 0 0,-5 0 0,2 0 0,-8 4 0,3-3 0,-5 3 0,13-4 0,2 0 0,20 0 0,3 0 0,16 0 0,-7 6 0,16-4 0,-16 3 0,7-5 0,-16 0 0,-3 0 0,-14 0 0,-6 0 0,-9 0 0,-5 0 0,0 0 0,0 0 0,0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2:49.236"/>
    </inkml:context>
    <inkml:brush xml:id="br0">
      <inkml:brushProperty name="width" value="0.35" units="cm"/>
      <inkml:brushProperty name="height" value="0.35" units="cm"/>
      <inkml:brushProperty name="color" value="#FFFFFF"/>
    </inkml:brush>
  </inkml:definitions>
  <inkml:trace contextRef="#ctx0" brushRef="#br0">0 68 24575,'34'0'0,"-3"0"0,-11 0 0,-4 0 0,4 0 0,-10 0 0,4 0 0,-4 0 0,-1 0 0,0 0 0,-1 0 0,4 0 0,-3 0 0,3 0 0,-3 4 0,-1 0 0,0 1 0,1 3 0,-1-3 0,1 0 0,-1 2 0,1-6 0,-1 3 0,1-4 0,6 0 0,-5 0 0,10 0 0,-5 0 0,6 0 0,-5 0 0,4 0 0,-10 0 0,4 0 0,1 0 0,-5 0 0,4 0 0,1 0 0,-5 0 0,5 0 0,-6 0 0,0 0 0,0 0 0,0 0 0,5 0 0,-3 0 0,3 0 0,1 0 0,-5 0 0,10 0 0,-10 0 0,4 0 0,-4 0 0,-1 0 0,0 0 0,0 0 0,0 0 0,5 0 0,2 0 0,0 0 0,3 0 0,-3 0 0,5 0 0,0 0 0,0 0 0,-6 0 0,5 0 0,-10 0 0,10 0 0,-10 0 0,10 0 0,0 0 0,-3 0 0,6 0 0,-12 0 0,3 0 0,-5 0 0,5 0 0,-3 0 0,3 0 0,0 0 0,-3 0 0,8 0 0,-8 0 0,9 0 0,-10 0 0,10 0 0,-10 0 0,4 0 0,1 0 0,-5 0 0,4 0 0,-4 0 0,-1 0 0,5 0 0,-4 0 0,5 0 0,-1 0 0,-3 0 0,8 0 0,-3 0 0,-1 0 0,5 0 0,0 0 0,2 0 0,3 0 0,-4 0 0,6 0 0,-4 0 0,4 0 0,-6 0 0,0 0 0,0 0 0,0 0 0,0 0 0,0 0 0,-6 0 0,11 0 0,-8 0 0,9 0 0,-6 0 0,6 0 0,-4 0 0,4 0 0,-6 0 0,-5 0 0,3 0 0,-8 0 0,3 0 0,-5 0 0,0 0 0,1 0 0,-1 0 0,5 0 0,-3 0 0,8 0 0,-9 0 0,9 0 0,-8 0 0,3 0 0,0 0 0,6 0 0,2 0 0,3 0 0,2 0 0,-4 0 0,11 0 0,-5 0 0,0 0 0,-2 0 0,-6 0 0,-5 0 0,4 0 0,-10 0 0,10 0 0,-5 0 0,1 0 0,3 0 0,-3 0 0,0 0 0,3 0 0,-3 0 0,0 0 0,-2 0 0,1 0 0,-5 0 0,10 0 0,-1 0 0,3 0 0,3 0 0,-4 0 0,0 0 0,0-5 0,0 4 0,0-4 0,0 0 0,-6 4 0,5-3 0,-10-1 0,5 4 0,-1-3 0,-3 4 0,3-4 0,-5 3 0,5-3 0,-3 4 0,3 0 0,1-5 0,-5 4 0,4-8 0,1 8 0,-5-3 0,10 4 0,-5-4 0,1 2 0,4-7 0,-10 8 0,10-9 0,-10 9 0,9-4 0,-9 1 0,3 3 0,-4-3 0,0 4 0,0 0 0,0 0 0,0 0 0,0 0 0,1 0 0,-1 0 0,0 0 0,0 0 0,5 0 0,-3-4 0,3 3 0,0-3 0,-3 4 0,8 0 0,-8 0 0,3 0 0,-5 0 0,0 0 0,1 0 0,-1 0 0,0 0 0,0 0 0,0 0 0,0 0 0,0 0 0,0 0 0,0 0 0,1 0 0,-2 0 0,1 3 0,-1 2 0,1 3 0,0-3 0,0 3 0,5-7 0,1 7 0,0-2 0,11-1 0,-8 4 0,9-3 0,-6 4 0,0-4 0,-1 3 0,1-8 0,0 9 0,0-9 0,0 8 0,0-8 0,0 8 0,6-7 0,-4 7 0,4-8 0,1 9 0,-6-9 0,12 10 0,-5-10 0,7 10 0,0-10 0,-7 4 0,5-5 0,-5 0 0,0 0 0,-2 0 0,1 0 0,-6 0 0,6 0 0,-1 5 0,-4-3 0,4 3 0,-6-5 0,0 0 0,0 0 0,-5 0 0,3 0 0,-3 0 0,5 0 0,-5 0 0,3 0 0,-3 0 0,5 0 0,-6 0 0,5 0 0,-4 0 0,11 0 0,-4 0 0,4 0 0,1 0 0,-6 0 0,12 0 0,-11 0 0,4 0 0,-6 0 0,0 0 0,-5 0 0,3 0 0,-8 0 0,3 0 0,-5 0 0,0 0 0,1 0 0,-2 0 0,-32 0 0,11 0 0,-34 0 0,18-5 0,-7 3 0,1-8 0,-1 3 0,7 0 0,-6-3 0,13 8 0,-6-8 0,7 9 0,5-3 0,-4 4 0,10 0 0,-5-5 0,1 4 0,-2-3 0,0 0 0,-3 3 0,3-3 0,-5-1 0,0 4 0,0-4 0,0 5 0,-7 0 0,5-4 0,-11 3 0,11-4 0,-4 5 0,-1 0 0,5 0 0,-4 0 0,11 0 0,-4 0 0,10 0 0,-5 0 0,1 0 0,4 0 0,-4 0 0,5 0 0,-1 0 0,1 0 0,0 0 0,0 0 0,-1 0 0,2 0 0,-2 0 0,-4-5 0,4 4 0,-5-4 0,6 5 0,0 0 0,1-4 0,37 0 0,-15-1 0,38 1 0,-15 4 0,8 0 0,9 0 0,8 0 0,2 0 0,9 0 0,0 0 0,-8 0 0,5-7 0,-14 6 0,6-6 0,-9 7 0,-8 0 0,-1 0 0,-1 0 0,-12 0 0,11 0 0,-20 0 0,6 0 0,-1 0 0,-4 0 0,4 0 0,-6 0 0,0 0 0,7 0 0,-6 0 0,12 0 0,-5 0 0,1 0 0,4 0 0,-12 0 0,6 0 0,-1 0 0,-4 0 0,4 0 0,-6 0 0,-5 0 0,3 0 0,-8 0 0,8 0 0,-8 0 0,3 0 0,-5 4 0,5-3 0,-3 3 0,9-4 0,-5 5 0,6-4 0,0 4 0,0-5 0,6 5 0,-4-4 0,11 5 0,-11-6 0,11 5 0,-12-4 0,6 4 0,-1-5 0,2 6 0,0-5 0,5 4 0,-5-5 0,7 0 0,7 0 0,3 0 0,-1 5 0,30 3 0,-24-2 0,26 0 0,-32 0 0,-2-5 0,-7 4 0,7-5 0,-5 0 0,5 0 0,-7 0 0,-7 0 0,5 0 0,-11 0 0,4 0 0,-11 0 0,-2 0 0,-5 0 0,0 0 0,0 0 0,0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3:02.715"/>
    </inkml:context>
    <inkml:brush xml:id="br0">
      <inkml:brushProperty name="width" value="0.35" units="cm"/>
      <inkml:brushProperty name="height" value="0.35" units="cm"/>
      <inkml:brushProperty name="color" value="#FFFFFF"/>
    </inkml:brush>
  </inkml:definitions>
  <inkml:trace contextRef="#ctx0" brushRef="#br0">11094 83 24575,'36'0'0,"5"0"0,-4 0 0,12 0 0,-4 0 0,18 0 0,-16 0 0,5 0 0,-8 0 0,-7 0 0,0 0 0,-9 0 0,-7 0 0,-6 0 0,0 0 0,-6 0 0,0 0 0,3 0 0,-3 0 0,9 0 0,4 0 0,1 0 0,11 0 0,-5 0 0,6 0 0,8 0 0,-5 0 0,5 0 0,-7 0 0,0 0 0,-7 0 0,5 0 0,-12 0 0,1 0 0,-4 0 0,-8 0 0,3 0 0,-5 0 0,0 0 0,0 0 0,4 0 0,-4 0 0,16 0 0,-8 0 0,17 0 0,-5 0 0,15 0 0,1 0 0,17 0 0,-7 0 0,7 0 0,-9 0 0,-7 0 0,-3-5 0,1 3 0,-7-3 0,0 5 0,-3 0 0,-5-5 0,0 4 0,-1-5 0,-7 6 0,6 0 0,-4 0 0,4 0 0,-6 0 0,7 0 0,-6 0 0,12 0 0,-11 0 0,4 0 0,1-5 0,-6 4 0,6-5 0,-1 6 0,-4 0 0,11 0 0,-5 0 0,0 0 0,5-5 0,-11 4 0,4-5 0,-6 2 0,0 2 0,0-2 0,-6 4 0,5 0 0,-4 0 0,5 0 0,0 0 0,6 0 0,2 0 0,15 0 0,-7-6 0,7 5 0,-1-4 0,-5 5 0,5 0 0,-7 0 0,-1-5 0,1 3 0,0-3 0,-1 5 0,1 0 0,-1 0 0,9 0 0,1 0 0,8 0 0,-8 0 0,7 0 0,-7 0 0,0 0 0,-1 0 0,-1 0 0,-5 0 0,4 0 0,-7 0 0,16 0 0,-11 0 0,20 0 0,-6 0 0,11 0 0,8 0 0,-9 0 0,7 0 0,-16 0 0,31 0 0,-27 0 0,10 0 0,-26 0 0,-7 0 0,0 0 0,-7 0 0,-2 0 0,-6 0 0,0 0 0,-5 0 0,3 0 0,-8 0 0,3 0 0,-5 0 0,0 0 0,0 4 0,5-3 0,1 3 0,20-4 0,-4 5 0,20-3 0,-5 3 0,16 1 0,-7-4 0,16 4 0,-16 0 0,7-4 0,-9 4 0,-7-6 0,-3 5 0,-7-4 0,-7 5 0,-2-6 0,1 5 0,-6-4 0,6 4 0,-7-5 0,6 0 0,2 6 0,7-5 0,0 4 0,7 1 0,-5-5 0,5 5 0,-14-1 0,5-4 0,-11 4 0,11-5 0,-12 4 0,6-2 0,-7 2 0,0-4 0,-1 0 0,1 5 0,7-4 0,-6 4 0,12 0 0,-11-4 0,4 9 0,-6-9 0,0 4 0,0-5 0,0 0 0,0 0 0,-5 0 0,-2 0 0,-5 0 0,0 0 0,0 0 0,0 0 0,0-4 0,-5-4 0,0-1 0,-4-4 0,0 4 0,-4 1 0,-5 3 0,-1 1 0,-8 4 0,7 0 0,-9 0 0,4 0 0,-5 0 0,0 0 0,0 0 0,6 0 0,-5 0 0,9 0 0,-3 0 0,4 0 0,1 0 0,0 0 0,-3 0 0,2 0 0,-2 0 0,3 0 0,-6 0 0,0 0 0,-13 0 0,-1 0 0,-7 0 0,-8 0 0,7 0 0,-7 0 0,15 0 0,1 0 0,12 0 0,2 0 0,5 0 0,-1 0 0,2 0 0,43 0 0,-12 0 0,37 0 0,-24 6 0,0-5 0,-1 9 0,-6-8 0,5 3 0,-16-5 0,8 5 0,-16-4 0,5 3 0,-6-4 0,0 0 0,0 0 0,0 0 0,0 0 0,0 4 0,0-3 0,12 4 0,-4-1 0,17-3 0,-11 9 0,11-9 0,-12 3 0,6-4 0,-7 0 0,-6 4 0,0-2 0,-6 2 0,0-4 0,-1 0 0,5 0 0,-3 0 0,2 0 0,3 0 0,0 0 0,6 0 0,0 0 0,7 0 0,1 0 0,0 0 0,5 0 0,-12 0 0,11 0 0,-11 0 0,5 0 0,-6 0 0,-1 0 0,1 0 0,-5 0 0,-2 0 0,-4 0 0,-1 0 0,-1 0 0,4 0 0,-2 0 0,2 0 0,-3 0 0,0 0 0,0 0 0,0 0 0,6 0 0,-5 0 0,4 0 0,-4 0 0,-1 0 0,0 0 0,-34 0 0,12 0 0,-35 0 0,25 0 0,-11 0 0,12 0 0,-13 0 0,13 0 0,-6 0 0,1 0 0,4-5 0,-5 4 0,7-9 0,0 9 0,0-8 0,5 7 0,2-2 0,5 0 0,-1 3 0,1-3 0,-5-1 0,3 4 0,-3-8 0,4 8 0,-4-8 0,3 8 0,-3-8 0,5 8 0,-1-3 0,1 0 0,38 7 0,-9 0 0,34 8 0,-18-5 0,0 5 0,-1-10 0,-6 9 0,-2-9 0,-6 3 0,-6-4 0,-1 0 0,-5 0 0,0 0 0,1 0 0,-2 0 0,4 0 0,-3 0 0,3 0 0,-4 0 0,1 0 0,-39 0 0,16 0 0,-38 0 0,29-4 0,-11 2 0,5-2 0,0 4 0,1-5 0,7 4 0,5-4 0,2 1 0,5 3 0,0-3 0,-3 4 0,2 0 0,-3-4 0,4 3 0,0-3 0,0 4 0,31-8 0,-15 6 0,24-6 0,-22 4 0,0 3 0,0-7 0,1 7 0,-1-4 0,0 5 0,0-4 0,0 3 0,0-3 0,0 4 0,0-3 0,-1 2 0,1-7 0,-1 7 0,1-7 0,0 7 0,0-4 0,0 1 0,0 3 0,0-7 0,0 7 0,1-3 0,-1 4 0,-1 0 0,10 0 0,-7 0 0,12 0 0,-7 0 0,-1 0 0,0 0 0,-6 0 0,0 0 0,0 0 0,0 0 0,0 0 0,3 0 0,-6 7 0,1 2 0,-7 4 0,0 0 0,0-4 0,0 6 0,0 0 0,0 13 0,0-6 0,0 6 0,0-7 0,-5 0 0,4-6 0,-4 5 0,1-4 0,-2-1 0,1 5 0,-4-4 0,2 11 0,-3-4 0,-2 11 0,1-12 0,0 6 0,5-7 0,-3-1 0,7-4 0,-6-2 0,7 1 0,-4-5 0,1 5 0,-1-1 0,-1 2 0,-3 5 0,8 6 0,-9 2 0,8 0 0,-8 5 0,9-12 0,-5 11 0,2-16 0,3 9 0,-3-16 0,4 5 0,-4-6 0,3 0 0,-3 0 0,0 0 0,-1-1 0,-5 7 0,-1 7 0,0 0 0,-6 12 0,1-11 0,-3 11 0,5-17 0,3 4 0,2-12 0,0 0 0,3 1 0,-2-5 0,-6-1 0,-3-4 0,-22 0 0,0 0 0,-23 0 0,7-6 0,-17-2 0,-2-14 0,-2-1 0,-8-8 0,11 2 0,9 0 0,1 7 0,18 4 0,8 6 0,9 1 0,7-5 0,0 5 0,0-5 0,-6 0 0,4 4 0,-5-5 0,12 2 0,-4 3 0,9-2 0,-3 4 0,9 1 0,1 1 0,40-3 0,5 5 0,36 0 0,7 6-976,13 0 976,-43 0 0,3 0 0,9 0 0,3 0-492,-1 0 0,1 0 239,7 0 0,-1 0 253,-16 0 0,-2 0-294,9 0 1,-3 0 293,26 0 0,8 0 0,-13 0 0,-28 0 0,-10 0 872,-19 0-872,-11 0 983,-1 0-452,-6 0 136,0 0-667,-41-6 0,-5-9 0,-41-7 0,-5-9 0,16 3 0,-15-3 0,18 3 0,-9-1 0,8 1 0,3 6 0,17 3 0,8 7 0,9 1 0,1 0 0,4 5 0,-5-4 0,7 8 0,-6-8 0,-2 9 0,-7-4 0,7 5 0,1 0 0,7 0 0,5 0 0,-4 0 0,10 0 0,-4 0 0,5 0 0,-1 0 0,1 0 0,-5 0 0,-9 0 0,1 0 0,-12 0 0,5 0 0,-6 0 0,-8 0 0,-1 0 0,-2 0 0,-5 0 0,6 0 0,-17 0 0,6 0 0,-15 0 0,7 0 0,-9 0 0,-1 0 0,1 0 0,0 0 0,8 0 0,3 0 0,9 0 0,14 0 0,-3 0 0,19 0 0,-4 0 0,11 0 0,-10 0 0,13 0 0,-20 0 0,16 0 0,-11 0 0,1 0 0,-2 0 0,-7 0 0,7 0 0,-6 0 0,6 0 0,-7 0 0,1 0 0,-1-6 0,0 5 0,-7-4 0,-3 5 0,-7-6 0,7 4 0,-5-4 0,13 6 0,-5 0 0,14-4 0,1 3 0,7-4 0,5 5 0,2 0 0,5 0 0,-6 0 0,-1 0 0,-11 0 0,-20-6 0,7 4 0,-20-4 0,22 6 0,-6 0 0,9-5 0,-1 4 0,0-5 0,0 6 0,1-5 0,-9 4 0,-1-4 0,-9 5 0,-8 0 0,7-6 0,-16 4 0,6-4 0,1 6 0,-7 0 0,23 0 0,-12 0 0,23 0 0,-7 0 0,15 0 0,1 0 0,7 0 0,0 0 0,0 0 0,0 0 0,-7-5 0,-17 4 0,5-5 0,-5 6 0,11 0 0,5 0 0,-7 0 0,0 0 0,7 0 0,-5 0 0,5 0 0,-7-5 0,-17 4 0,6-5 0,-35 6 0,15 0 0,-7 0 0,-8 0 0,5 0 0,-9 0 0,2 0 0,11 0 0,0 0 0,8 0 0,3 0 0,9 0 0,0 0 0,-10 0 0,-1 0 0,-9 0 0,-22 0-633,6 0 633,35 4 0,0-1 0,-1-2 0,2 0 0,-27 6 0,-1-3 0,-3-2 0,32-1 0,0 0-492,-27 1 0,-3 2 377,21 0 1,3-1 114,-41-1-323,44 6 0,2-1 323,-33-5 0,-8 5 0,18-7 0,-18 7 0,27-5 0,-12 5 0,15-7 573,3 6-573,-1-5 983,17 10-757,-7-4 484,15 0-710,-7 4 0,15-5 0,-5 1 0,5 2 0,-15-7 0,6 8 0,-5-3 0,-1-1 0,-1 0 0,-9-1 0,1 3 0,0-1 0,-9 6 0,6-6 0,5 0 0,-1 1 0,-21-1 0,20 0 0,0-1 0,-20-4 0,0 4 0,8 0 0,3-4 0,9 4 0,0-6 0,0 5 0,-1-3 0,9 4 0,1-6 0,1 0 0,5 0 0,-13 0 0,14 0 0,-15 0 0,15 0 0,-15 6 0,7-5 0,-1 5 0,-5-6 0,6 0 0,-1 0 0,-5 0 0,13 0 0,-5 0 0,-1 0 0,6 0 0,-5 0 0,14 0 0,-6 0 0,6 0 0,-23 0 0,13 0 0,-13 0 0,8 0 0,-1 0 0,-8 0 0,-1 0 0,-8 0 0,15 0 0,-14 0 0,16 0 0,0 0 0,1 0 0,8 0 0,0 0 0,1 0 0,-1 0 0,7 0 0,1 0 0,0 0 0,6 0 0,-6 0 0,7 0 0,5 0 0,-4 0 0,10 0 0,-4 0 0,45-4 0,-16 3 0,40-3 0,-18-2 0,8 4 0,8-4 0,0 0 0,-7 5 0,-3-10 0,-7 9 0,-1-8 0,1 8 0,0-8 0,-1 9 0,1-10 0,8 10 0,-7-10 0,14 10 0,-13-10 0,13 4 0,-13 0 0,5-4 0,-14 9 0,5-8 0,-11 8 0,10-3 0,-11 0 0,4 4 0,1-3 0,1 4 0,7-6 0,-8 5 0,8-4 0,-6 5 0,6 0 0,-6-5 0,-1 4 0,-7-4 0,0 5 0,0 0 0,0 0 0,-1 0 0,-4 0 0,4 0 0,-5 0 0,6 0 0,-5 0 0,4 0 0,-5 0 0,1 0 0,-2 0 0,1 0 0,-5 0 0,4 0 0,-4 0 0,-1 0 0,0 0 0,0 0 0,0 0 0,5 5 0,-3-4 0,3 8 0,-5-8 0,0 3 0,1 0 0,-1-3 0,0 3 0,-36-4 0,14 0 0,-37 0 0,13 0 0,-17 0 0,-11 0 0,-29 0-492,44 0 0,-1 0 398,-9 0 1,-2 0 93,-12 0 0,-1 0 0,4 0 0,1 0 0,6 0 0,-3 0-492,-27 0 0,3 0-56,-2 0 548,12 0 0,0 0-401,-5 0 401,-10 0 0,0 0 0,9 0 0,13 0 0,12-6 0,8 4 983,1-10-912,8 11 912,-6-5-378,13 6-143,-13 0-462,5 0 0,-7 0 0,0 0 0,-1 0 0,1 0 0,0 0 0,0 0 0,7 0 0,-5 0 0,5 0 0,-7 0 0,8 0 0,-7 0 0,7 0 0,-8 0 0,-1 0 0,1 0 0,0 0 0,8 0 0,-7 0 0,15 0 0,-15 0 0,14-5 0,-5 3 0,7-3 0,0 5 0,1 0 0,-1 0 0,-8 0 0,6 0 0,-5 0 0,-1 0 0,7 0 0,-15 0 0,15 0 0,-15 0 0,7 0 0,-1 0 0,-5 0 0,13 0 0,-13 0 0,13 0 0,-13 0 0,13 0 0,-5 0 0,-17 0 0,19 0 0,-18 0 0,24 0 0,-7 0 0,4 0 0,-5 5 0,8 1 0,0 1 0,-1-2 0,-7 1 0,5-5 0,-5 5 0,-1 0 0,6-4 0,-5 9 0,-1-10 0,6 4 0,-5-5 0,-1 0 0,7 0 0,-7 0 0,8 0 0,1 0 0,5 0 0,-4 0 0,12 0 0,-6 0 0,7 0 0,0 0 0,0 0 0,0 0 0,-4 0 0,2 0 0,-2 0 0,4 0 0,0 0 0,-6 0 0,4 0 0,-11 0 0,5 0 0,-7 0 0,-8 6 0,-1-4 0,-9 9 0,1-9 0,-9 10 0,7-4 0,-16 6 0,22-2 0,-1 0-692,-42 6 692,32-2 0,-1 1 0,-35 8 0,10-1 0,27-3 0,0-1 0,-23-1 0,23-1 0,0-2 0,-27 0 0,-11 7 0,1-6 0,10 6 0,2-8-30,11 0 30,8-7 0,-29 5 0,32-6 0,-32 1 0,46 3 0,-12-9 0,22 3 0,-5 0 691,7-3-691,0 3 31,7-1-31,1-2 0,7 2 0,0-4 0,5 0 0,2 0 0,4 0 0,1 0 0,0 0 0,0 0 0,-3 0 0,3 0 0,-4 0 0,4 0 0,0 0 0,0 0 0,-1 0 0,1 0 0,0 0 0,0-3 0,4-6 0,18 0 0,1 1 0,9 4 0,3 4 0,-9 0 0,17-5 0,-4 3 0,5-3 0,8 5 0,3 0 0,15 0 0,2 0 0,8 0 0,0 0 0,-2 0 0,-5 0 0,-5 0 0,-7 0 0,-8 0 0,7 0 0,-13 0 0,13 0 0,-13 0 0,13 0 0,-6 0 0,8 0 0,0 0 0,-7 0 0,-3 0 0,-7 0 0,-1 0 0,-6 0 0,-1 0 0,-1 0 0,2 0 0,7 0 0,0-5 0,7 3 0,-5-3 0,13-1 0,-13 5 0,13-5 0,-14 6 0,7 0 0,-9-6 0,1 5 0,0-4 0,-1-1 0,1 5 0,0-4 0,-7 0 0,-2 4 0,-6-8 0,-5 7 0,-2-2 0,-5 4 0,1-4 0,-1 3 0,-4-11 0,-1 6 0,-8-7 0,-21 2 0,-9-6 0,-28-5 0,7-5 0,4 11 0,-3-1 0,-30-20 0,34 22 0,-1 1-495,-41-23 495,15 13 0,24 8 0,-1-1 0,4 4 0,0 1 0,-4-1 0,1 1 0,-33-3 0,-8 6 0,18 2 0,-8 7 0,20-6 0,2 5 0,16-5 0,3 6 0,14 0 0,1 0 495,12 0-495,-3 0 0,8-4 0,-4 3 0,1-3 0,3 4 0,-3 0 0,5 0 0,-1 0 0,1 0 0,-5 0 0,3 0 0,-9 0 0,10 0 0,-10 0 0,9 0 0,-3 0 0,0 0 0,3 0 0,-3 0 0,-1 0 0,5 0 0,-5 0 0,1 0 0,3 0 0,-9 0 0,10 0 0,-5 0 0,6 0 0,0 0 0,0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4:11.784"/>
    </inkml:context>
    <inkml:brush xml:id="br0">
      <inkml:brushProperty name="width" value="0.35" units="cm"/>
      <inkml:brushProperty name="height" value="0.35" units="cm"/>
      <inkml:brushProperty name="color" value="#FFFFFF"/>
    </inkml:brush>
  </inkml:definitions>
  <inkml:trace contextRef="#ctx0" brushRef="#br0">1 1 24575,'0'0'0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4:16.007"/>
    </inkml:context>
    <inkml:brush xml:id="br0">
      <inkml:brushProperty name="width" value="0.35" units="cm"/>
      <inkml:brushProperty name="height" value="0.35" units="cm"/>
      <inkml:brushProperty name="color" value="#FFFFFF"/>
    </inkml:brush>
  </inkml:definitions>
  <inkml:trace contextRef="#ctx0" brushRef="#br0">0 9 24575,'61'6'0,"24"-2"0,-36-4 0,3 0-492,13 0 0,4 0 0,6 0 0,2 0 0,6 0 0,2 0 0,13 0 0,1 0 11,1 0 0,0 0 481,-32 0 0,0 0 0,-4 0 0,7 0 0,-4 0 222,6 0 1,-5 0-223,12 0-47,9 0 47,-17 0 983,-33 0-663,-9 0 663,-16 0 0,-12 0-616,-58 0-367,-29 0-463,17 0 0,-7 0 463,-6 0 0,-2 0 0,-1 0 0,0 0 0,13 0 0,-1 0 0,-15 0 0,1 0 0,27 0 0,1 0-344,-17-4 0,1 0 344,22 3 0,4 0 0,-38-7 0,31 8 0,18 0 0,15 0 983,7 0-301,112 0-682,-26 0 0,10 0-246,-14 0 0,8 0 0,5 0 0,2 0 49,-5 2 0,3 0 1,3 0-1,1 2 0,2 0 0,7 3 0,1 1 1,3 1-1,3 2 0,7 2 87,-25-3 1,6 2 0,3 1 0,3 1-1,1 1 1,0 0 0,-2 0 0,-3-1-1,-5 1-54,16 2 0,-5 0 0,-3 0 0,0 0 0,3 1 0,6 2 54,-13-3 1,6 1 0,3 2 0,3 0-1,0 0 1,-2-1 0,-5 1 0,-5-2-1,-8-2-87,6 3 0,-10-2 1,-4-1-1,2 0 0,6 2 33,11 2 0,6 1 0,4 1 0,-1 0 0,-2 0 0,-7-1-33,-6-1 0,-5 0 1,-2 0-1,1 0 0,4 0 33,-2-1 0,5-1 0,1 1 0,-1-1 0,-3 0 0,-6 0-82,6 2 0,-5 0 0,-3 0 0,0-2 0,2-1 0,1-2 0,-3 0 0,-9-1-246,8 5 0,-5-1 470,10-2 0,-4-1 513,-23-3 1,-5 0 491,9 1 0,-27-2 0,-20-1 0,-45-5-492,-13-1 1,-10-4-1,-32-13 1,-13-7-247,29 8 1,-5-2 0,-4-1 0,-1-3-443,9 1 0,-2-2 1,-1-1-1,-2-1 0,-1 0 0,-13-3 0,-3 0 1,-1-1-1,1 1 0,2 1 0,14 4 0,4 1 1,0 1-1,-4 0 0,-6-1 56,-2-1 1,-9 0-1,-5-1 1,-1-1-1,2 2 1,7 1-1,9 2-105,-1-1 0,9 3 0,2 1 0,-11-2 105,7 1 1,-10 0-1,-4-2 1,-2 1-1,2 0 1,5 0-1,9 3-105,-5-2 0,9 1 0,2 1 0,-4 1 0,-13-1 0,-3 1 0,2 1 0,6 0-82,4 1 0,5 0 0,1 1 655,-1 0 1,1 1 0,10 2-285,-30 2 448,33-1 1,2-1 491,-6 5 0,15 0 0,28 0 0,3 0 0,19 0 0,53 0-492,1 8 1,9 4-165,3 1 1,6 3 0,5 3-297,-5 0 1,4 4-1,2 0 1,1 2-278,11 4 0,1 0 0,3 3 0,3 0 49,-5 0 0,5 1 1,1 2-1,-2-2 0,-4-2-49,-1-1 0,-4-2 0,0-1 0,4 2 49,3 1 0,6 1 1,1 0-1,-6-2 0,-12-4-131,-10-4 0,-10-4 0,5 2 82,7 1 0,6 3 0,0-2 0,-9-2-246,12 2 0,-6-1 237,5 4 1,-3-1 254,-17-8 0,-7-2 983,11 8 0,-28-9 0,-15-6 0,-12 3-492,-50-7 1,-25-3-1,7 3 1,-8 0-183,-14-7 1,-11-3-1,-1-1-309,-6 0 0,-1 0 0,-2-3-246,17 1 0,0-2 0,-2-1 0,-2 0 49,9 3 0,-3-1 1,-1 1-1,2 0 0,3 1-49,-2-1 0,4 1 0,0 1 0,-4-2 49,0 1 0,-6-2 1,1 0-1,3 2 0,9 1-295,-27 1 0,3 0 246,20 0 0,-6-2 0,0 0 0,9 3-246,-10 0 0,5 2 683,-16-1 1,2-1-192,21-1 0,7 0 983,-16 7 0,19-7 0,38 4 0,3 3 0,86-3 0,15 4-492,7 0 1,10 0-229,-31 0 1,2 0 0,1 0-264,5 0 0,1 0 0,-4 0 0,17 3 0,-3 0 0,11 1 0,-6 3-143,-33 1 0,-3 0 143,16-2 0,-3-2-217,20 4 217,-22-3 0,-30-3 0,-13 3 983,-7-5 0,-10 4 0,-43-3 0,-15 2-812,-10-2 0,-8-2-663,1 1 0,-4 0 6,-22 0 1,-5 0 157,29 1 0,-1-1 0,0-1 0,0-1 0,0-2 0,-1 1 5,-5 2 1,0 1 0,4-2-170,-8-6 0,4 0 268,-10 7 1,4 0-142,27-7 0,3 1 365,-8 6 0,2 0 983,-28-7-359,25 3 359,27 3 0,9-3 0,17 1 0,1-1-274,93 0-709,-28 3 0,7 0-328,11 2 0,10 0 0,-2 0 0,-12 0 0,-1 0 0,4 0 0,25 0 0,5 0 0,-1 0 0,-12 0 0,-1 0 0,2 0 82,-12 0 0,4 0 0,-1 0 0,-6 0-20,3 1 1,-4-1 0,-1-1-63,3-1 0,1-2 0,-9 1 115,-7 3 0,-5-2 122,9-6 0,-3 1 91,24 5 983,-39-5 0,-17 7 0,-15 0 0,-10-4 0,-34-7 0,-22-10-492,0 6 1,-8-1-984,-9-6 0,-5-2 488,10 6 1,-5 0 0,0 0 3,-1 0 0,0 0 0,1 0 0,-27-8 0,0 1 0,-2 4 0,3 1 0,22 1 0,3 1-492,-8 3 0,2 0 484,16 2 0,4 1 8,-40-4 0,45 8 0,6-4 0,28 11 983,2-8-492,53 7 1,23 3-98,27-5-722,-23 4 0,11 0 0,-1 0 40,-7 0 1,-1 0 0,-2 0 287,23 4 0,1 0-328,-21-1 0,3 0 0,-6 2-46,0 3 0,-4 2 73,8-1 0,-2 0 301,29 0 0,-30-2 0,-21-2 983,-24-4-738,-8 4 1,-9-5 0,-1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4:18.456"/>
    </inkml:context>
    <inkml:brush xml:id="br0">
      <inkml:brushProperty name="width" value="0.35" units="cm"/>
      <inkml:brushProperty name="height" value="0.35" units="cm"/>
      <inkml:brushProperty name="color" value="#FFFFFF"/>
    </inkml:brush>
  </inkml:definitions>
  <inkml:trace contextRef="#ctx0" brushRef="#br0">1 1 24575,'38'92'0,"-10"-43"0,-1-1 0,6 30 0,-5-30 0,0-1 0,8 20 0,2 7 0,-10-19 0,-4-12 0,-12-14 0,4-7 0,-6-7 0,-5-6 0,-1 0 0,-4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5:37.036"/>
    </inkml:context>
    <inkml:brush xml:id="br0">
      <inkml:brushProperty name="width" value="0.35" units="cm"/>
      <inkml:brushProperty name="height" value="0.35" units="cm"/>
      <inkml:brushProperty name="color" value="#FFFFFF"/>
    </inkml:brush>
  </inkml:definitions>
  <inkml:trace contextRef="#ctx0" brushRef="#br0">702 1595 24575,'57'0'0,"-6"0"0,30 0 0,8 0-492,-16 0 0,6 0 0,6 0 0,4 0 164,-19 0 0,3 0 0,0 0 0,4 0 0,1-1 0,-1 2 0,-4 2 0,0 0 0,0 0 0,6-2 0,0-1 0,-5 2-105,3 6 0,-2 0 433,14-3 0,-7 0-315,0 4 315,-27-1 0,-2-2 0,3-4 983,-3 4-199,-30-6 199,-2 0 0,-60 0 0,-11 0-820,-6 0 1,-10 0-656,-25 2 0,-8-4 211,26-5 1,-3-5-1,-5-1 35,2 1 0,-7-2 0,0 0 0,5-3-82,-5-4 0,5-3 0,-5-2 82,3-1 0,-4-2 0,0-1 0,5 3-82,-4 1 0,4 3 0,2-2 0,0-2 0,2-1 0,0 2 0,1 3 0,0 1 0,6 4-164,-2 2 0,4 1 983,3-7 1,2 2-397,-35 8 888,45-6 0,17 16 0,30-3 0,55 13-492,8 9 1,10 6-353,-5-2 0,6 3 0,2 3-139,16 9 0,4 5 0,1 3-246,-18-8 0,2 2 0,0 1 0,-3-1-82,12 6 0,-4 0 0,3 2 82,-11-3 0,3 2 0,-2-1 0,-7-4-246,9 4 0,-2-2 208,2 2 1,5 3-1,-9-4 284,-13-6 0,-3-2 0,18 4 0,-4 1-78,7 21 78,-12-30 983,-37-8 0,-5-12 0,-12-2 0,-4 0 0,-46-4 0,-3-1 0,-52-4 0,-1 0-964,43 0 1,-3 0-20,-10 0 0,-1 0 0,5 0 0,1 0-246,5 0 0,1 0 246,2 0 0,3 0 0,-36 0 0,1 0 0,12 0 0,19 0 0,23 0 0,6 0 0,16 0 983,3 0-692,27 0 235,13 0-526,29 0 0,-7 0 0,7 0 0,-16 0 0,-9 0 0,-10 0 0,-11 0 0,-2 0 0,-63 0 0,6 0 0,-18 1 0,-8-2-492,18-3 0,-1 0 471,-15 4 0,-1-2 21,7-6 0,0 1 0,1 5 0,-2 2 0,-5-4 0,0 0 0,4 0 0,1 0 0,10 3 0,0 0-140,-7-2 0,4-2 140,-15-1 0,-25 4 0,30-10 0,11 10 0,22-8 0,11 9 0,12-3 983,4 0-955,20-6 267,23-3-295,13-4 0,20 2 0,-7 1 0,1 0 0,-3 0 0,-17 7 0,6 1 0,-13 6 0,-1 0 0,-10 0 0,-6 0 0,0 0 0,-5 0 0,3 0 0,-3 0 0,0 4 0,-2 1 0,-5 4 0,0 0 0,0 0 0,6 1 0,-5-1 0,5 6 0,-5 7 0,1 1 0,1 11 0,-6-12 0,-1 12 0,-5-11 0,0 4 0,-9-6 0,2-5 0,-13-1 0,10-6 0,-5 1 0,14-5 0,30-1 0,25-4 0,-2 0 0,7 0-492,9 0 0,4 0 93,10 1 1,4-2 70,-17-2 0,4-1 0,-1 1 0,-4 2 0,-1 0 0,3 0 67,6-2 0,2-1 0,0 1 261,0 2 0,0 2 0,-1-1 0,-7 0 0,0 0 0,-5 0-243,11 0 0,-5 0 243,-9-1 0,-8 2 0,-8 5 0,35 10 0,-3 14 0,-1-4 0,-5 9 983,-27-21-493,-8 3 493,-9-6 0,-13-5 0,0-1-387,-58-5-596,-7 0 0,-5 0 0,-3 0 0,-31 0 0,21 0 0,0 0-984,-14 0 533,14 0 1,0 0 450,-20 0-219,34 0 0,0 0 219,-32 0 0,2 0 0,20 0 0,2 0 0,16 0 0,3 0 0,13 0 983,8 0-126,2 0-374,21 0-483,40 12 0,11-3 0,28 10 0,1 4 0,-14-7 0,7 5 0,-3-6 0,-23-2 0,-2-1 0,-19-6 0,-6-1 0,-5-5 0,-6 4 0,-57-3 0,1 9 0,-46-9 0,19 12 0,-1-5-254,20 1 1,1-1 253,-20 0 0,15 1 0,0-2 0,-19-5 0,-9 11 0,-8-11 0,27 4 0,-6-6 0,28 0 0,8 0 0,9 5 0,12-4 0,2 4 507,45-2-507,-10-2 0,52 9 0,-17-8 0,18 4 0,9 1 0,-7-5 0,7 5 0,-18-1 0,5-4 0,-5 10 0,8-4 0,-9 6 0,29 10 0,-40-9 0,37 21 0,-42-14 0,6 11 0,-10-13 0,-15 1 0,-7-9 0,-8 2 0,-4-5 0,-5 0 0,-33-4 0,-4-1 0,-38-4 0,5 0 0,-8 0 0,0 0 0,8 0 0,11 0 0,10 0 0,15 0 0,7 0 0,2 0 0,10 0 0,3 0 0,34 0 0,8 0 0,24 0 0,3 0 0,3 0 0,8-6 0,0 4 0,0-5 0,0 1 0,0 4 0,1-11 0,-1 11 0,-9-4 0,7 6 0,15 0 0,-7 0-403,-27 0 0,1 0 403,44 0 0,-30 0 0,3 0-492,7-3 0,2-3 0,10-3 0,4-2 0,4-5 0,3-1 164,-29 6 0,2 0 0,0 0 0,4 0 0,0 0 0,6 1 82,0 2 0,5 2 0,2 0 0,-2 0 0,-9-1 0,-3 1 0,2-1 0,3 2 49,-2 1 0,4 0 1,2 1-1,0 1 0,-2-1-49,13 0 0,-1-1 0,0 1 0,1 1 49,-15 2 0,2 0 1,0 0-1,-2 0 0,-1 0-49,5 1 0,-3-1 0,0 0 0,3-1 49,-5 0 0,2-2 1,1 0-1,-1 0 0,-3 1-49,1 1 0,-3 1 0,0 0 0,2-3 31,11-3 0,4-4 0,-1 0 0,-7 2 215,0 4 0,-6 1 0,-1-3 327,-6-3 1,-3-3 0,-6 1-82,-5 3 1,-4-1 244,3 1 1,-3-1 491,23-5 0,-32 1 0,-18 7 0,-13-3 0,-12 8 0,-68-3-492,9 3 1,-9 2-278,-2-1 1,-8 0 0,-4 0-215,4 0 0,-4 0 0,-3 0 0,-1 0-246,-11 0 0,-3 0 0,-2 0 0,-3 0 49,8 0 0,-3 0 1,-2 0-1,1 0 0,5 0-49,-6 0 0,5 0 0,-1 0 0,-3 0 49,4 0 0,-4 0 1,-1 0-1,2 0 0,6 0-49,4 0 0,5 0 0,1 0 0,-4 0 49,2 0 0,-2 0 1,-3 0-1,2 0 0,2 0-49,-8 0 0,1 0 0,2 0 0,1 0 0,6 0 0,2 0 0,1 0 0,0 0-82,-21 0 0,1 0 0,9 0 309,1 0 1,4 0 18,-11-1 0,5 2 0,31 2 0,3 2 491,-6-1 1,0 1-1,5 3 1,5 1 491,-14 0 0,15-3 0,23-6 0,6 0 0,9 0 0,12 0 0,32 0 0,35 0-492,-17 0 1,5 0-8,12 0 1,4 0-485,6 0 0,2 0-492,6 0 0,2 0 0,6 0 0,0 0 483,0 0 1,0 0 8,2 0 0,-4 0 0,-21 0 0,-2 0-307,8 0 1,-5 0 306,10 0-6,15 0 6,-37 0 983,-11 0-599,-24 0 599,-8 0 0,-85 0-930,3-9 0,-10-4-381,8 5 0,-5 0 0,-2-2 0,-1-3 0,-2-3 0,-1 1 0,-6-1 0,-2 1 0,2-1 0,4-3 0,2 0 0,1 1 0,11 5 0,1 1 0,-1 0 0,-10-6 0,-2-1 0,6 2-164,0 2 0,2 0 0,-12-4 0,1-1 152,18 5 1,5 2 1322,-25-4 0,32 5 0,22 11 0,11-5 0,12 6 0,3-4 0,30-11 0,26 1-492,-1 5 1,7 2-984,12 2 0,4 3 192,18 1 1,4 2 299,-27-1 0,1 0 0,-3 0 0,17 0 0,-1 0 0,15 0 0,-5 0-474,-37 0 1,-2 0 473,16 0 0,-3 0 0,12 0 0,-12 0 0,-34 4 0,-14 1 983,-22 4-33,-35 2-950,-45 4-492,27-7 0,-5 0 350,-18 1 1,-3 2 141,8 2 0,-2 1 0,-13 1 0,4 1-492,26-2 0,2 0 394,-20 0 1,2-1 97,24-4 0,2-1 0,-16 1 0,-1 0-213,12 0 0,1-1 213,-42 1 0,22-2 0,21-7 983,17 0 0,9 0 0,12 0-524,6 4 56,34 2-515,15 12 0,29-2 0,16 13 0,-17-7 0,24 9 0,-24-2 0,16-5 0,-18 2 0,-11-11 0,-11 3 0,-19-7 0,-3-1 0,-12-1 0,-4 0 0,-5 0 0,-33 3 0,4-1 0,-40-3 0,13 3 0,-18-3 0,1 7 0,0-7 0,-1 5 0,10-11 0,2 4 0,8-6 0,-8 0 0,15 6 0,-14-5 0,30 4 0,-4-5 0,14 0 0,5 0 0,1 0 0,80 11 0,3-1 0,3-4 0,8 1-492,-4 1 0,2 0 0,13-6 0,3-2 164,-27 3 0,2 1 0,-1-2 0,1-1 0,0-1 0,-3-1-102,15 1 1,-2 0-59,4 1 1,-6-2 487,-24-2 0,-2-1-102,11 1 0,-2-3 102,18-14 983,-12 4-144,-28-2 144,-10 7 0,-11 5 0,-2-3-63,-9 4-637,-1-4-283,-4-5 0,0-17 0,-28-20 0,-18-27 0,8 26 0,-4-2-492,-3-5 0,-1-2 112,-1-5 1,0 1 379,11 14 0,0 2-471,-7-7 1,1 0 470,11 14 0,1 0 0,-7-5 0,-1 0-90,-20-34 90,13 15 0,17 10 0,9 11 0,12 1 983,1-8-319,6 12 319,33-16-943,29 11-40,-3 18 0,9 2-492,14 4 0,7 2 164,-19 5 0,3 0 0,1 3 0,4 2 0,0 2 0,3 0 0,8-1 0,2 0 0,0 1 0,-4 1 0,0 3 0,-4-1 0,-14 0 0,-2-1 0,-2 3-164,34 1 0,-8 2 438,-32-1 0,-4 0 54,8-4 0,-3 1 0,29 1 0,-25-5 983,-27 7 0,-15 0 0,-8 0 0,-83 0 0,0 0-624,-5 0 1,-7 0-540,11 0 1,1 0 179,-7 0 0,1 0 0,11 0 0,0 0 0,-8 0 0,0 0-468,15 0 0,0 0 468,-11 0 0,1 0 0,15 0 0,4 0 0,-39 0 0,25 0 0,9 0 0,0 0 983,7-6-233,-5-7 233,13-6-938,-13-1-45,13-3 0,1 5 0,10 0 0,11 4 0,1 8 0,6-2 0,0 7 0,4-7 0,-11 3 0,9-4 0,-15-1 0,6 0 0,1 0 0,0 4 0,6-2 0,0 3 0,-1 0 0,1 1 0,0 0 0,0-5 0,-5-6 0,-1-4 0,-12-3 0,-3-1 0,-5 5 0,-1-5 0,7 6 0,1-1 0,12 4 0,2 4 0,5 5 0,3-4 0,-2 4 0,7-3 0,-2-5 0,3 4 0,-5-9 0,4 8 0,-9-10 0,5 9 0,-1-8 0,2 8 0,0 1 0,3 2 0,24 7 0,-1-4 0,32 5 0,-8 0 0,7 0 0,-8 0 0,6 0 0,-13 0 0,-1 0 0,-3 0 0,-12 0 0,6 0 0,-7 0 0,6 0 0,2 0 0,15 0 0,-7 6 0,15-5 0,-15 4 0,7-5 0,-21 0 0,4 0 0,-17 0 0,4 0 0,-44-12 0,10 4 0,-62-19 0,13 3 0,-7 1 0,-15-7-398,42 17 1,-1 0 397,-42-12 0,13 6 0,2 2 0,0 6 0,7-2 0,-1 0 0,-9 4 0,26 5 0,0-2 0,-32-7 0,-8 4 0,18-6-74,-7 0 74,18 1 0,-5-1 0,22-3 0,-11 3 0,21-3 792,-14 5-792,15 1 77,-7-1-77,15 7 0,-5 1 0,11 5 0,-4 0 0,-1 0 0,-1-6 0,-7 5 0,0-4 0,-7-1 0,-3 4 0,1-9 0,-7 10 0,7-5 0,-1 1 0,9 4 0,3-5 0,17 6 0,-4 0 0,11 0 0,1 0 0,51-3 0,9 2 0,3-1 0,4 0 0,22 2 0,-28 0 0,-1 0 0,26 0 0,19 0-609,1 7 609,-11 2 0,-12 5 0,-3-6 0,-7 5 0,1-6 0,27 9-695,-12-1 695,-27-7 0,2 0 0,4 1 0,2 0-492,0-1 0,5 1 164,6-1 0,8-1 0,0 0 0,-3 0 0,-1 1 0,6-1 82,0 0 0,7-1 0,1 1 0,0-1 0,-1 1 0,1 0 0,0 0 0,4-1 49,-6-2 0,2-1 1,2 0-1,1-1 0,-1 1 0,-1 0 0,1 0 1,0 0-1,1-1 0,2 0 33,-9-1 0,2-1 0,1 0 0,0-1 0,-1 1 0,0 0 0,-2 0 0,1 0 0,-1 0 0,0 0 0,-2 0 0,-3 0-33,4 0 0,-4 0 1,0 0-1,-1 0 0,3 0 0,7 0 0,3 0 1,1 0-1,-3 0 0,-3 0-49,2 0 0,-3 0 0,-2 0 0,4 0 49,-9 0 0,1 0 1,2 0-1,0 0 0,-2 0-49,16-1 0,-1 1 0,-1 0 0,-1 1 264,-7 1 1,0 1-1,-3 0 1,-5 0-19,-1-2 0,-5-1 0,0 1 327,4 2 1,-1 1 0,-7 0 162,-9 0 1,-3 0 0,8-3 1,-3 0 491,24 7 0,-32-8 0,-22 4 0,-11-3 0,-12 3 0,-4 0 0,-26 2 0,-40 7-492,-9-5 1,-11 1-940,-12 1 0,-9 0 448,30-6 0,-5 0 0,-3-2 0,-1 1-246,-4 0 0,-2 0 0,0-1 0,1 0 0,8-1 0,1-1 0,0-1 0,-4 1 49,2 0 0,-3 0 1,-2 0-1,2 0 0,3 0-49,0 0 0,3 0 0,0 0 0,-2 0 244,-11 0 0,-2 0 0,-1 0 0,2 0 2,5 0 0,0 0 0,3 0 0,5 0-328,6 0 0,4 0 0,0 0 157,-7 0 1,-1 0 0,2 0 170,-25 0 0,3 0 0,5 0 0,-1 0 0,19 0 0,-1 0 0,4 0 0,-2 0 0,4 0-236,-8 0 0,3 0 236,-23 0 0,31 0 0,1 0 0,-17 0 0,-18 0 983,31 0 0,15 0 0,17 0 0,11 0 0,4 0 0,8 0 0,-10 0 0,-21-6 0,-5 4 0,-14-11-794,0 5-189,7-5 0,-7 5 0,9 2 0,7 6 0,3 0 0,7 0 0,0 0 0,7-5 0,1 4 0,7-4 0,5 5 0,-3 0 0,8 0 0,-3 0 0,6 0 0,-1 0 0,0 0 0,0 0 0,0 0 0,0 0 0,4 12 0,2-5 0,3 15 0,0-7 0,0 6 0,0-5 0,0 4 0,0-10 0,0 4 0,0-5 0,0 1 0,0-1 0,0 0 0,9 0 0,26 10 0,15 2 0,33 9 0,-34-13 0,0-2-625,40 10 625,-31-8 0,0-2 0,31 3 0,-35-6 0,0 0 0,42 4 0,-10-1 0,8-6 0,-19-2 0,9-7 0,11 0 0,-6 0 0,-31 0 0,3 0-492,-6 0 0,0 0 435,12 0 1,1 0 56,1 0 0,0 0 0,6-3 0,1-3 0,-7-1 0,-1-3 0,7-4 0,-2-1 0,-10-3 0,-1 0 0,5 0 0,1 0 0,-1 4 0,0 0 0,2-3 0,0 0 0,-1 3 0,2 0-492,3 0 0,1-1 127,2-4 0,0 2 365,2 6 0,-2 1-468,-10-3 1,-2-1 467,2 1 0,-3 1 0,26-6 0,-17 5 0,2 0 0,-15 3 0,-1 2 0,16 2 0,1 2 0,-14-1 0,0 2 0,12 2 0,3 2-492,0-1 0,3 0 370,11 0 0,2 0 122,0 0 0,-2 0 0,-18 0 0,0 0 0,5 0 0,0 0 0,-14 0 0,0 0 382,4 0 0,0 0-382,-8 0 0,-1 0 0,-3 0 0,-3 0 0,28 0 0,4 0 0,11 0 0,-17 0 467,-20 0 0,1 0-467,30 0 0,-30 3 0,1 1 0,29 5 0,-36-1 0,-1 0 0,24 7 956,7 0-956,-18-7 983,-11-1 0,-17-7-771,-10 0-212,-11 0 760,-2 0-760,1 0 7,0 0-7,6 0 0,7 0 0,1 0 0,22 0 0,-18-5 0,11 4 0,-23-8 0,-6 7 0,0-6 0,-6 7 0,0-3 0,-41-1 0,-15 4 0,-2-1 0,-4 0-492,-1 2 0,-3 0 447,-9 0 0,-2 0 45,-1 0 0,0 0-492,-6 0 0,-1 0 202,1 4 0,0 1 290,-9-4 0,3 0 0,21 3 0,0 0-449,-12-3 1,1-2 448,20 1 0,1 0 0,-5 0 0,0 0-36,-43 0 36,23 0 936,21 0-936,11 0 983,13 0-402,3 0 402,6 0-939,5 0 0,-4 0-44,4 0 0,1 0 0,-5 0 0,10-4 0,49 3 0,37-3 0,-6 4 0,8 0-492,11 0 0,5 0 164,-23 0 0,2 0 0,0 0 0,5 0 0,1 0 0,1 0 0,4 1 0,1-1 0,-1-1 0,-4-1 0,0-2 0,-4 1-164,15-1 0,-3-2 0,1-3 0,-4-2 211,-21 3 1,-2-1 280,14-1 0,-1 1-278,-11 0 0,-2 0 278,0 1 0,-3-1 0,37-7 983,-10 7-197,-2-5-786,-20 7 983,-2-2 0,-23-1 0,2 9 0,-23-8 0,8 8-43,-16-3-559,5 4-381,-7 0 0,-73 0 0,-3 0 0,-3-1 0,-8 2-492,3 2 0,0 3 0,-7-1 0,-2 1 164,15-2 0,-2-1 0,0 1 0,-1-1 0,-1 1 0,-1-2 0,-8-1 0,-1-2 0,-2 1 0,-4 0 0,-1 0 0,1 0 0,4 0 0,0-1 0,0 2 0,-4 2 0,-1 1 0,2-1 303,7-2 1,3-1 0,3 2-468,-15 3 0,3 0 410,-1-5 1,4 0 81,21 4 0,1 0 250,-5-3 1,-2 0-251,2 4 0,2-1 0,9-4 0,3 0 983,-44 0 0,4 0-862,28 0-121,-16 0 983,18 0 0,-1 0 0,3 0 0,9 0 0,9 0 0,7 0-377,11 0-606,5 0 0,5-4 0,2 3 0,6-3 0,-5 4 0,-16 0 0,-8 0 0,-17 0 0,-18 0 0,5 0 0,-27 0-484,32 0 0,0 0 484,-25 0 0,22 0 0,0 0 0,-12 0-196,-19 0 196,19 0 0,4 0 0,20 0 0,8 0 0,1 0 0,8 0 958,0 0-958,1 0 206,5 0-206,8 0 0,2 0 0,10 0 0,-4 0 0,56 21 0,9-9 0,2 6 0,6 2-492,2-6 0,2-1 169,11 6 0,4 0 323,4-4 0,4 0-328,-21-2 0,1 0 0,0 0-164,21 3 0,-3-1 336,-4 0 1,-4 0-337,-9-1 0,-2-2 463,-3-2 1,-1-2 28,-4 0 0,0 1-179,4-1 1,-2 1 178,27 6 0,8 1 0,-18-8 0,17 7 0,5-14 0,-43 3 0,1-1 0,35-3 0,-39 0 0,-2 0 0,27 7 0,9-5 0,-12 5 983,-19-7-654,-12 6 654,-14-5 0,-7 4 0,-7-5-408,-6 0-104,0 0-471,-40 0 0,-17 0 0,1 0 0,-7 0-492,-13 0 0,-4 0 0,-12 1 0,-4-2 164,22-1 0,-2-2 0,-2 1 0,-13-1 0,-3-1 0,1 0 0,4-2 0,1-1 0,-3 1 0,-12-2 0,-3 1 0,-1 0 0,1 0 0,-2 0 0,1 0 0,-1-1 0,0 1 0,-1 0 208,22 2 1,0-1-1,0 1 1,0 0 119,-20-2 0,1 0 0,2 0 0,2 0 0,1 0 0,2 0 0,5 1 0,1-1 0,1 0-328,-1-3 0,0 0 0,3 0 0,6 2 0,3 2 0,-2-2 320,-4-1 1,0-2 0,1 2-106,9 2 1,2 1-1,-1 1 113,-34-5 0,5 1 491,28 1 1,2 0-479,-13-1 1,2 1-14,25 0 0,1 1 491,-17 3 1,1 0-1,16-3 1,1 2-194,-4 5 0,3 0 685,-16-11 0,3 5 0,12 0 0,21-4 0,-4 10 0,14-8 0,0 8-758,5-4-225,1 1 0,1 3 0,3-3 0,-8-1 0,8 4 0,-9-4 0,10 5 0,-4 0 0,4 0 0,2 0 0,-10 0 0,1 0 0,-7 0 0,-4 0 0,5-5 0,1 4 0,2-3 0,10 4 0,-5 0 0,6 0 0,0 0 0,-6 0 0,-1 0 0,-19 0 0,4 0 0,-20 0 0,5 0 0,1 0 0,1-6 0,15 5 0,6-4 0,9 5 0,5 0 0,-1 0 0,38 19 0,3 6 0,51 20 0,-40-16 0,-1-2 0,37 14 0,-35-14 0,-1 0 0,22 9 0,10 8 0,-10-8 0,-10-3 0,-10-13 0,-15-4 0,-2-5 0,-6 0 0,0-1 0,7 1 0,1 1 0,14-6 0,-6 5 0,34-3 0,-21 5 0,31 2 0,-26 4 0,7-3 0,-9 3 0,-8-7 0,-1 1 0,-15-7 0,-7 3 0,-8-8 0,-5 4 0,0-1 0,1-3 0,-1 7 0,0-3 0,0 0 0,0 3 0,-4-4 0,-36 1 0,-10-1 0,-45-4 0,-12-8-492,44 3 0,-3 0 324,-9 1 0,-2-1 168,-7-4 0,-2 1-492,-8 2 0,2 1 154,10-1 1,2 0 337,-4-2 0,4 0-366,14 2 1,3 2 365,-2-1 0,1 0 0,-42-9 0,30 12 0,21-4 983,18 6-811,12-5 811,2 4-267,5-3 140,0 4-856,-5 0 0,-2 0 0,-12-5 0,-9 4 0,-1-10 0,-13 10 0,13-5 0,-5 1 0,14 4 0,-6-5 0,13 6 0,-1 0 0,9 0 0,5 0 0,0 0 0,47 0 0,12 0 0,46 8 0,0 0-492,-43 1 0,2-1 234,12-3 1,3-1 257,0 5 0,2-2 0,16-5 0,2-2-492,-6 5 0,0-1 0,6-4 0,2 0 420,5 0 0,3 0-256,-29 0 0,2 0 0,0 0 0,5 0 0,1 0 0,1 0 0,9 0 0,2 0 0,0 0 0,0 0 0,1 0 0,0 0 0,3-1 0,1 1 0,6 1 190,-22 0 0,5 2 0,2 0 0,1 1 0,-3-1-59,-3 0 0,-2-1 1,0 1-1,2 1 0,4 1 33,1 2 0,5 2 0,1 2 0,1 0 0,1 0 0,-3 0 0,-2-1 0,-1 1 0,0-1 0,0 2 0,0-1 0,1 2 0,3 2 0,0 0 0,0 2 0,1 0 0,2 0 0,0-1 23,-6-2 1,2 1-1,1-1 1,0 0-1,1 1 1,-2 0-1,-1 0 0,-3 1 1,-1 0-1,0 1 1,0 0-1,-1-1 1,-2 0-1,-1-1-23,5 0 0,-2 0 0,-2-2 0,1 1 0,-1-1 0,2 1 118,2 1 0,3 1 0,-1 0 1,0 0-1,-3-1 0,-3-2 46,14 2 0,-5-1 0,-1-2 0,5 1 0,-4-1 0,3 1 0,2-1 0,-1 0 0,-5-1 181,4 0 1,-2 0-1,-3-1 1,-4 0-182,10 3 0,-5 0 0,-3-3 327,-11-4 1,-2-2 0,-5-1-22,1 2 1,-3-2 184,3-3 1,-4 0-1,-15 0 1,-4 0 491,15 0 0,-27 0 0,-10 0 0,-11 0 0,-61 0 0,-19-8-492,0 0 1,-7-3-1,-4-6 1,-2-5-1,-6-2 1,-2-2-1,-5 0 1,-2 0-452,1-4 1,0 2-41,-2 6 0,4 1 0,23 2 0,-2 0 0,1 4 0,-4 2 0,8 1 0,-31-6 0,26 5 0,-9-2 0,5 1 0,10 0 0,1 0 0,-22-1 0,-1-1-492,16-1 0,2 0 181,-3 3 0,3 0-245,-27-18 556,28 14 0,2 1 0,-6-5 0,-26-8 0,38 14 0,5-3 983,22 7-40,3 1 40,11 5-227,1-2-74,-6-4-682,-3-5 0,-11-7 0,-9-1 0,6 0 0,1 1 0,3 6 0,17 3 0,-4 5 0,11 1 0,1 4 0,31 1 0,13 4 0,33 0 0,-4 0 0,17 7 0,-14 1 0,8 6 0,-13 0 0,-17-6 0,-8 2 0,-10-9 0,-11 4 0,-2-5 0,-8 4 0,-54 12 0,-8-8 0,0 0 0,-4-2 0,-20-6 0,-13 0 0,29 0 0,-1 0 0,11 0 0,17 0 0,15 0 0,7 0 0,14 0 0,21-6 0,32-2 0,37-8 0,-36 4 0,4 0-492,10 1 0,1 1 259,1-3 1,0 0 232,-6 8 0,0 0 0,10-4 0,-1 1 0,-15 3 0,0 0-287,4 0 1,1 0 286,-7-3 0,-3 1 0,34 5 0,-11-11 0,-13 11 0,-17-9 0,6 4 983,-5 0-560,7 1 193,9 0-616,-7 4 0,16-5 0,4 7 0,0 0 0,9 0 0,-11 0 0,0 0 0,0 0 0,-8 0 0,-3 0 0,-24 0 0,-2 0 0,-15 0 0,-6 0 0,0 0 0,-6 0 0,-40 0 0,-17 0 0,-4 0 0,-10 0-492,-29 0 0,-8 0 164,29 0 0,0 0 0,-2 0 0,-2 0 0,-1 0 0,-1 0 281,-11 0 1,-1 0 0,3 0 46,12 0 0,3 0 0,1 0 0,1 0 0,2 0 0,-1 0-328,-3 0 0,1 0 0,3 0-61,-7 0 1,2 0-39,-7 0 0,1 0 427,11 0 0,5 0-12,-34 0 12,30 0 983,11 0 0,17 0 0,10 0 0,11 0 0,53 0-197,4 0-786,11 0 0,6 0 0,-3 0 0,3 0-492,16 0 0,4 0 158,0 0 1,-2 0 333,-11 0 0,0 0-344,8 0 0,-4 0 344,13 0 0,-28 0 0,-1 0 0,12 0 0,-11 0 0,-22 0 0,-6 0 983,-16 0-359,4 0 125,-5 0-749,0 0 0,5 0 0,16 0 0,18 0 0,38 0 0,-11 0 0,8 0-492,13 0 0,3 0 164,-31 0 0,0 0 0,4 0 0,12 0 0,5 0 0,-3 0 0,-9 0 0,-1 0 0,1 0 0,9 0 0,2 0 0,-4 0 0,-12 0 0,-3 0 0,-1 0-164,29 1 0,-4-2 0,-21-3 0,-2 0 24,6 4 0,0-2 468,-13-5 0,-3-2 983,37 1-180,-30-1 180,-15-3 0,-22 11 0,-3-9 0,-11 9 0,3-4 0,-8 5 0,3 0-842,-5 0-141,0 0 0,0 0 0,-35 0 0,-1 0 0,-53 0 0,3 0 0,23 0 0,0 0 0,-26 0 0,28 0 0,1 0 0,-26 0 0,0 0 0,12 0 0,21 0 0,20 0 0,-2 0 0,16 0 0,54-6 0,-2 5 0,53-5 0,-22 6-367,-20 0 0,2 0 367,37 0 0,-33 0 0,2 0 0,-6 0 0,-2 0 0,27 0 0,-29 0 0,1 0 0,25 0-154,9 0 154,-12 6 0,-12 1 0,-8 0 0,-9 5 0,-8-11 728,-10 9-728,-11-9 160,-2 4-160,-5-5 0,1 0 0,-57 11 0,5-1 0,-12 4 0,-6 1-492,4-5 0,-2-2 323,-10 2 0,-2-2 169,12-3 0,0-2 0,-8-2 0,3-2-350,-26 1 350,-9 0 0,23 0 0,21 0 0,17 0 0,15 0 0,7 0 983,6-4-669,4-1 61,-3-9-375,6 4 0,-2-10 0,0 9 0,3-3 0,-4-1 0,5 5 0,-4-5 0,3 6 0,-3 0 0,4-5 0,0 3 0,0-8 0,0 8 0,0-15 0,5 8 0,5-9 0,7 6 0,5-7 0,-1 5 0,8-5 0,-7 6 0,12-1 0,-5 5 0,24-7 0,-6 11 0,15-1 0,0 3 0,13 10 0,1-4 0,-2 6 0,-12 0 0,-16 0 0,-3 0 0,-14 0 0,-7 0 0,-7 0 0,-6 0 0,0 0 0,-39 0 0,10 0 0,-43-6 0,26 4 0,-15-4 0,-2 6 0,-1 0 0,-8 0 0,1 0 0,7 0 0,-7 0 0,16 0 0,9 5 0,9-4 0,7 8 0,6-8 0,0 8 0,6-8 0,4 7 0,-3 1 0,2 5 0,-5 13 0,0 2 0,-1 6 0,-6 9 0,-3 1 0,-22 20 0,4 0-369,7-28 1,-5-1 368,2 0 0,-5-2 0,-14 2 0,-6-2-492,-3 3 0,-4-1 0,-14 3 0,-3-1 0,-6-1 0,-3-2 164,27-13 0,-1-2 0,-1 0 148,-4-1 1,0-2 0,-1 0 179,1-2 0,0 0 0,0-2 0,0-1 0,-1-1 0,2 0 0,3-1 0,2 1 0,-1-2 0,-4-1 0,0-1 0,1-1 0,2 2 0,1-1 0,0-1 0,1-1 0,-1-1 0,0-1 0,-34 3 0,5-2-492,28-4 0,2 0 412,-13 0 1,2 0 79,24 0 0,2 0 135,-6 0 1,1 0-136,-39 0 983,38 0-371,5 0 371,23 0 0,6 0 0,9 0 0,9-4-785,67-4-198,35-6-492,-3 9 0,11 0 164,-26-1 0,2-1 0,-1 1 0,-6 1 0,0 1 0,4 1 277,19-1 1,5 0 0,-2-1-278,-11-2 0,-1 0 0,2 0 82,-8 3 0,2 1 0,1 0 0,0-1 0,-1-2 0,0-1 0,-1 0 0,1 1 0,1 2 0,1 0 0,-1 1 0,-5 0 229,3-2 0,-5 1 1,1 1-312,10 3 0,0 1 0,-8-2 15,-6-3 0,-5 0 25,9 3 0,-2 0 288,-14-4 0,-6 1 983,13 4 0,-8 0 0,-38 0 0,-3 0 0,-12 0 0,0 0 0,-77-17 0,-1 5-492,-4-5 1,-7-1-984,4 8 0,0-1 392,-2-7 1,2 0 99,5 8 0,1 0-486,3-3 0,2 0 486,9 4 0,1 1 0,0-1 0,0 1-59,-43-8 59,23 1 0,21 7 0,17 2 983,9 1-106,13 4 106,-12-4-895,3 5-19,-28 0-69,4 0 0,-14 0 0,9 0 0,-9 0 0,6 0 0,2 0 0,10 0 0,9 0 0,-1 0 0,-8-6 0,-1-1 0,-17 0 0,0-5 0,-2 4 0,-14 1 0,1-6 0,-10 11 0,13-11 0,3 11 0,23-4 0,2 2 0,18 2 0,13-2 0,0 4 0,6 0 0,61 0 0,12 0 0,-5 7 0,11 5 0,2 1-328,-2-1 0,1 2 0,5 1 82,1 2 0,6 2 0,2 2 0,2-1 0,7 0 0,1 1 0,3-1 0,1 0 49,-15-2 0,2-1 1,1 0-1,1 0 0,3 0 33,-6-1 0,2 0 0,1-1 0,1 1 0,1 0 0,0-1 0,5 2 0,1-1 0,0 1 0,0-1 0,-2 0 0,-3-1-33,2-1 0,-5-1 1,-1 0-1,1-1 0,4 1 33,-2 0 0,4 0 0,2 0 0,-1 1 0,-3-2 0,-4-1-82,12 1 0,-6-1 0,-1-1 0,4 1 49,-7-2 0,2 1 1,2-1-1,-1 0 0,-2 0 0,-4 0 0,-1 1 1,0-2-1,-2 0 0,-2-1-49,7-2 0,-2-1 0,-2-1 0,-5 0-82,6 2 0,-6-1 0,-1-1 13,-2-2 0,-1-1 1,-7-1 314,-3 1 0,-3 0 491,8 1 1,-1-2-1,-13-2 1,-5 0 491,23-5 0,-21-5 0,-22 1 0,-11 6 0,-12 2 0,0 4 0,-86 0 0,-6 0-941,0 0 0,-13 0-42,8 0 0,-7 0 0,0 0-328,4 0 0,1 0 0,-7 0 131,18 0 0,-4 0 1,-3 0-1,-1 0 0,3 0-49,-15 0 0,1 0 0,2 0 0,1 0 0,10 0 0,2 0 0,1 0 0,-2 0 0,-9 0 0,-3 1 0,4-1 0,9-1-246,-13-3 0,4 0 164,2 1 0,-7-1 0,9-1-164,4-4 0,4-2 887,-14 1 0,1 0-395,22 1 0,5 0 983,-32-7 0,24 1 0,19 2 0,12 0 0,14-3 0,1 4 0,12 1 0,2 3 0,9 2 0,1-3 0,19-5-892,43 0-91,25 3-492,-17 2 0,2 2 363,-11 5 1,0 2 128,15-4 0,0-1 0,-14 1 0,-2 0 0,6 4 0,-1-2-53,37-12 53,-24 12 0,-19-9 0,-19 9 0,-13-3 0,-9 5 983,-9-4-729,-43-14-254,-15-5 0,7 6 0,-4-1 0,-36-13 0,40 12 0,-2-1-356,-14-8 1,0 1 355,-24-9 0,25 10 0,2 1 0,-5 3 0,-1 0 0,11 2 0,17 8 0,14 6 0,9 1 0,9 1 768,45 3-768,25-3 0,-11 3 0,5 2-492,7-1 0,2 0 198,7 0 0,2 0-198,13 0 0,3 0 50,3 0 0,3 0 442,-23 0 0,2 0 0,-1 0 0,-6 0 0,-2 0 0,2 0 0,5 0 0,2 0 0,-1 0-328,1 0 0,0 0 0,-5 0-164,6 0 0,-1 0 413,-10 0 1,3 0-1,-9 0-332,34 0 411,-33 0 0,-2 0 0,14 0 983,-21 0-768,-23 0 768,-4 0-253,-17 0 253,-44 0 0,-27 0-679,-4 0 1,-9 0-797,-10-4 0,-3-2 164,22 2 0,-2 1 0,-2-2 314,-9-2 1,-1-1-1,3 1 14,-8 0 0,1 1-492,-14-3 0,4 0 274,34 4 0,4 0 60,-2 0 0,1-1 158,-39-8 0,38 12 0,11-9 983,24 10 0,8-4-621,87 5-362,-20 0 0,6 0-492,21 0 0,9 0 452,-11 3 1,5 0 0,-1 2-289,-6 2 0,-1 2 0,4 0 0,16-1 0,4 1 0,0 1 0,-2 1 0,1 2 0,0-2 242,1-2 1,1-1 0,-6-1 85,-23 0 0,-4 0 0,0 0-328,9 0 0,1 0 0,-8 1 111,-9 0 0,-3 1 108,13 0 1,-3 0 108,22 6 983,-25-7-22,-28-2 22,-13-6 0,-9 0 0,-13 0 0,-40 0 0,-30 0-622,15-3 1,-3-2-547,7-1 1,0-3 184,-9-3 0,1-2 0,8-2 0,-1-1 0,-9 0 0,-2-1 0,7 1 0,0 1 0,0 2 0,2 1 0,-33-16-111,2 12 111,20-4 0,2 7 0,16 2 0,-5-2 0,13 8 714,-6-6-714,9 6 115,-1-6-115,0 5 0,7-3 0,1 4 0,12 0 0,2-2 0,5 7 0,4-8 0,0 0 0,21 3 0,31-9 0,22 6 0,-10 1 0,3-1-492,-6 4 0,2 1 237,21-5 0,3 0 255,-6 8 0,3 0-328,-10-2 0,3 0 0,1 0 0,0 2 0,0 2 0,2-1 0,9 0 0,1 0 0,-1 0 296,-3 0 1,-1 0-1,-4 0 32,15 0 0,-3 0-492,9-1 0,-6 2 253,-32 2 1,-1 2-5,18-1 0,-3 2 243,18 9 983,-7 0-865,-39-2 865,-8-6 0,-15 2 0,-7-8 0,-10 7 0,-41-3-511,-7-1-472,-5-2 0,-6 0 0,-2 2 0,-1 0-492,-11-3 0,-2 0 263,-6 7 0,1 1 229,18-5 0,-2 0 0,-35 6 0,0 1 0,37-3 0,-1 0 0,-42 7 0,7-1 0,25-2 0,45 5 0,80-17 0,6 0 0,8 0-492,7 0 0,3 0 164,-16 0 0,2 0 0,2 0 0,8 0 0,1 0 0,0 0 0,-5-1 0,0 1 0,1 1 35,3 1 0,2 2 0,-2-1 293,-3 1 0,-1 0 0,-4 0-412,7 2 0,0 0 412,3 1 0,5 0 0,-12 0-683,17 1 683,6-1 0,0-1 0,-4 0 0,-36-2 0,1-1 0,-1-2 0,-2 0 983,33 6-300,-12-7 300,-20 5 0,-17-4 0,-9 4 0,-13-5 0,0 0 0,-55 0-797,-21 0-186,2 0 0,-7 0-492,-8 0 0,-4 0 0,-19 1 0,-6-2 164,31-1 0,-2-1 0,-1-2 0,-9-1 0,-1-2 0,0-1 0,0-2 0,-1-1 0,4-1 32,-17-4 0,3 1-196,-2 0 0,3 1 167,24 1 1,4 1 150,3 3 0,1 1 174,11-1 0,3 1 983,-15-3-210,27 10 210,14-7 0,9 8 0,59-3-939,10 3 1,11 2-537,24-1 0,10 0 398,-14 0 0,6 0 0,1 0-152,-15-1 0,2 1 0,-1 0 0,-1 1-82,10 1 0,-3 1 0,10 1 131,-7 1 0,10 1 1,4 1-1,-2 0 0,-6 1-49,-1 2 0,-5 0 0,-1 2 0,4-1 49,-7-2 0,3 0 1,2 1-1,-2-1 0,-1 0-49,13 1 0,-1 0 0,-3 0 0,-3 0-82,6 2 0,-5 0 0,3-1 82,-12-3 0,3-2 0,-1 1 0,-6 1-82,-2 3 0,-5 0 0,1 0 268,7-3 0,1-1 1,-8 0 59,-12 2 0,-3-1 491,18-2 1,-2 0 491,13 1 0,-30-7 0,-22 0 0,-21 0 0,0 4 0,-10 1 0,-29 10 0,-26-2 0,-43-1-492,27-7 1,-5-3-769,-12-1 1,-4-2 276,16 1 0,-2 0 0,-1 0 0,0 0 0,-1 0 0,4 0 0,-20 0 0,2 0-492,-7 0 0,4 0 189,33 0 0,1 0 86,-11 0 1,1 0 216,-30 0 0,31 0 0,15 0 983,28-4 0,3 3 0,23-3 0,77 4-835,-14 0 0,10 0-476,-2 0 0,8 0 0,4 0 82,-9 0 0,4-1 0,1 1 0,-4 1-82,8 1 0,-2 1 0,3 1 100,-7-1 1,4-1 0,1 1-1,-4 2 228,11 2 0,-3 1 0,-3 0 0,-13-4 0,-1 0 0,1 1-328,14 2 0,3 1 0,-9-2-164,-12-4 0,-4-2 0,21 5 0,-3 0 95,-27-5 1,-6 0 396,27 0 0,-39 0 983,-9 0 0,-13 0 0,-4 4 0,-40-3-492,-17 0 1,-12 1-1,-22-1 1,-9-2-820,9 2 0,-5 0 0,-5-3 82,9-5 0,-5-3 0,-1-1 0,5 1 28,-5 1 0,4 1 0,-5-3 218,-4-3 0,-6-3 0,-1-2 0,7 3 0,-2-1 0,4 1 0,2 2 0,4 0 0,1 2 0,0 0-328,-4 1 0,-2-1 0,9 1-164,4-3 0,4 0 25,-14 4 0,2-2 467,17-1 0,7 0 0,-19 4 0,33-3 983,19 11 0,15-7 0,68 7 0,14-3-656,-8 4 1,11 1 0,1-2-656,-3-2 0,0-1 0,4 0 264,-1 3 0,3 1 1,3-1-1,1 0-182,7-1 0,1-1 0,1 0 0,2 1 0,3 1 0,0 1 0,3 0 0,1 1 49,-10-1 0,3 0 1,1 0-1,-2 0 0,-4 0-49,1 0 0,-5 0 0,0 0 0,3 0 49,-5-2 0,5-1 1,-1 0-1,-4 1 0,-9 0-295,26 0 0,-4 1 164,-2-3 0,5-1 0,-9 2-164,-13 2 0,-5 2 983,15-1 1,-3 0-474,-27 0 0,-6 0 965,27 0 0,-39 0 0,-15 0 0,-7 0 0,-65 0 0,-14 0-492,-7 0 1,-8 0-1,-4 0 1,-5 0-395,18 0 0,-3 0 0,-1 0-97,-5 0 0,-1 0 0,2 0 0,-20 0 0,1 0-328,27 0 0,-1 0 0,5 0-102,-6-5 0,3 1 24,-9 4 1,4-2 405,15-6 0,4 1 0,-31 5 0,32-4 983,17 1 0,15 4 0,7-4 0,6 5 0,40 0-439,28 0-544,-6 0 0,10 0-328,6 3 0,8 1 0,-3 1-164,17 0 0,4 2 246,-25-2 0,6 0 0,2 2 0,-3 0-82,13 4 0,-2 1 0,3 0 0,8-3 0,3 0 0,0 0 82,-22 0 0,0 1 0,1 0 0,-2-2-7,23-2 1,0-3 0,-7 1 252,-22 0 0,-5 0 0,3-1-328,11-2 0,3-2 0,-9 1 107,-12 0 0,-3 0 79,13 0 0,-2 0 142,16 0 983,-32 0 0,-17 0 0,-15 0 0,-8 0 0,-93-17-522,19 6 0,-9-2-789,-6-4 0,-7-2 0,-4 0 0,-10 2 0,-4 0 0,2-1 253,10 0 0,2-2 1,-4 1 74,11 3 0,-3 0 0,0 1 0,3 0 0,-11-2 0,2 0 0,2 1 0,7 0 0,1-1 0,-1 2-328,-3 3 0,-1 1 0,8 1 103,7 1 1,4 0-4,-14-1 1,3 1 227,-13 0 0,29-3 0,24 11 983,19-4 0,6 1 0,95 3-585,-23-1 1,10 0-602,10 2 1,9 0 0,3 0 202,-21 0 0,2-1 0,2 1 0,3 1-197,1 3 0,2 1 1,4 1-1,0 1 0,1-1 0,5 1 0,1-1 1,1 1-1,2 1 0,2 0 33,-4 2 0,3 0 0,2 2 0,0-1 0,0 1 0,-1-1 0,-1-1 0,1 1 0,-1 0 0,0-1 0,-3 0 0,-3 0-33,1 0 0,-4-1 1,-1 0-1,-1 0 0,3 1 0,8 1 0,5 0 1,-1 1-1,-7-1 0,-11-2-131,-12 0 0,-9-2 0,5 1 82,14 4 0,9 1 0,-1 0 0,-13-2-246,0 0 0,-5 0 0,15 4 0,-2-1 983,-27-5 1,-6-1 491,8 5 0,-21-1 0,-29-2 0,-10 4 0,-56 0-492,-12-3 1,-12 0-165,12-3 1,-5-1 0,-3-1-83,1 1 1,-5 0 0,0-1 0,3-1-177,-12 0 1,3-1 0,-3 1-316,6 1 0,-4 1 0,-1-1 0,3-1-82,-11-3 0,2-2 0,-3 1 82,10 1 0,-4 2 0,1-1 0,2 0-17,-15-3 1,2 0 0,6 0 262,20 0 0,4 0 0,-3 0-328,-19 0 0,-3 0 0,12 0 82,28 0 1,0 0 245,-30-4 0,-13-3 0,14-3 0,31-2 0,4-2-166,-24-1 0,1-2 166,-18-20 0,33 15 983,-7 0 0,21-2 0,15 16 0,7-7 0,11 10 0,7-4 0,87 4 0,3-7-1311,-23 10 0,12 2 0,-2 0 259,-6-2 0,-1-2 0,7 2-177,9 1 0,8 1 0,3 1 0,-4-1 0,-10 0 0,-3 0 0,2 0 0,4 0 49,3 0 0,6 0 1,2 0-1,-3 0 0,-7 0-131,12 0 0,-6 0 0,4 0 177,0 0 1,5-1 0,-1 1 0,-5 1 150,3 2 0,-5 1 0,-2 0-328,-4-1 0,-2 0 0,1 1 34,6 2 0,-1 2 0,-9 1-51,-17 3 1,-3 1 344,18-3 0,-2 1 983,13 12-114,-30-10 114,-28-2 0,-19-2 0,-85 4 0,0-7-492,4-2 1,-6 0-81,7-4 0,3 0-411,15 0 0,-1 0 222,-20 0 1,1 0-223,-21 0 0,26 0 0,0 0 0,-23 0 0,3 0 0,32 0 0,10 0 0,20-5 0,3 4 983,16-6-587,1 1-396,56-3 0,6 5 0,10 3-492,23-2 0,10 1 164,-9 1 0,6 2 0,2-1 82,-22-1 0,1 1 0,1-1 0,2 3 0,11 2 0,2 1 0,2 2 0,0 2 49,-12 1 0,0 0 1,2 2-1,0 2 0,0 0 0,4 2 0,3 2 1,-1 1-1,-2 0 0,-3 1-49,6 3 0,-5 1 0,0 1 0,2-2 49,-9-3 0,4 1 1,0-2-1,-5 0 0,-9-1-295,26 9 0,-3 0 246,-24-9 0,7 1 0,-1-1 0,-8-3-246,15 2 0,-5-2 261,16 10 0,-3-1 231,-25-14 0,-7-1 983,26 14 0,-38-15 0,-13-2 0,-19-6 0,-2 0 0,-9 4 0,-37-3 0,-32 3-492,15-9 1,-6-5-1,-17-8 1,-5-4-446,-7-4 1,-2-2-47,-8-7 0,2 0 0,12 10 0,1 0 0,-9-4 0,3 1-492,26 9 0,1 1 315,-17-2 0,1 1-191,18 2 1,1 2 367,1 5 0,0 2-187,-32-8 187,-8 2 0,-3 12 491,42-5 1,-1-1-483,1 0 0,-1 0-9,-3-5 0,-1-1 0,4-3 0,1 0 0,5 1 0,0-1 491,1 2 1,3-1-396,-27-20 726,8 12-822,11-8 220,17 19-220,14-3 983,9 6-949,16 5 261,13 1-295,0 4 0,8 0 0,-14 0 0,0 0 0,0 0 0,-35-12 0,-21-5 0,-27-5 0,-20-9-578,8 7 578,-1-7 0,4 0 0,18 9 0,11 2 0,17 13 0,9-3 0,13 9 0,0-4 0,10 1 578,-6 3-578,-7-2 0,-2 3 0,-22 0 0,10 0 0,-11 5 0,7-4 0,7 9 0,1-9 0,12 4 0,-3 0 0,8-4 0,62 3 0,3 3 0,7-2 0,4 0-492,-10 3 0,1 1 377,10 0 1,3 0 114,-2-4 0,2 0 0,6 3 0,0 0 0,1-6 0,-3-2 0,-14 4 0,-2 1 0,8-1 0,-1-1 0,-13-2 0,-1 0-102,0 3 1,0 0 101,45-4 0,-31 0 0,-2 0 0,-16 0 0,5 0 983,-14 0-767,14 0 1,14 0-217,12 0 0,19 0-492,-42 0 0,0 0 467,2 0 0,-1 0 25,-5 0 0,0 0-172,3 0 1,-1 0 171,34 0 0,10 0 0,-18 0 0,-6 0 0,-27 0 0,-13 0 0,-6 0 0,-16 0 983,5 0-951,-6 0 330,-8 16-362,-3-8 0,-7 12 0,4-11 0,-3-3 0,3 5 0,-4-5 0,-5 7 0,-2-3 0,-12 6 0,6 1 0,-12 6 0,-3-5 0,-1 5 0,-6-4 0,1 0 0,5-2 0,-13-4 0,5 0 0,-7 0 0,-19 1 0,-5 1 0,-20-6 0,20-2 0,-4-7 0,16 0 0,1 0 0,9 0 0,18 0 0,10 0 0,6 0 0,5 0 0,9 0 0,44 0 0,9 0 0,25 0 0,0 0 0,15 0 0,-17 0 0,15 0 0,-31 0 0,-7 0 0,-9 5 0,-10-4 0,-11 8 0,-2-8 0,-9 7 0,-33 3 0,-13 2 0,-43-1 0,25-4 0,-6-1-492,-29 0 0,-5-1 0,5 0 0,-7 0 246,17 0 0,-9 1 0,-2-1 0,3-1 0,16-3 0,2-1 0,0-1 0,-5 1 49,-5 1 0,-5 1 1,-3 0-1,0 0 0,2-1 0,3-1 0,2-1 1,-1-1-1,0 1 0,-1 0 0,-4 0 0,-2 0 1,0 0-1,1 0 0,4 0-49,-4 0 0,5 0 0,-2 0 0,-6 0 82,4 0 0,-8 0 0,-3 0 0,0 0 0,3 0 0,8 0-82,-6 0 0,8 1 0,-1-1 0,-7-1 105,17-1 1,-5-1-1,-4-1 1,-2 0-1,1 0 1,2-1-1,3 0-56,-14-1 0,2 0 1,2 0-1,0-2 0,0 0 0,-2-3 0,0 0 1,0-2-1,-1 0 0,0 0 33,15 2 0,-1-1 0,0 0 0,-1-1 0,1 0 0,0-1 0,0 0 0,-1-1 0,1-1 0,0 1 0,0-1 0,1 0-33,-16-3 0,0 1 1,1-1-1,1 0 0,3 0 95,11 0 1,3 0-1,0-1 1,1 1 0,-2-1 101,-6 0 0,-1 1 0,0-1 0,1 1 0,4-1 86,-2-3 0,4 1 1,1-2-1,-3 1-86,-11-4 0,-3-1 0,0 1 0,2 0 0,8 3 0,0 0 0,3 2 0,6-1 327,-1 0 1,6 0 0,0 1-195,-4 0 0,1 1 1,7 1 357,9 1 1,3 1-1,-13-1 1,2 0-1,18 3 1,3 2 491,-20-2 0,15 2 0,28 4 0,2 9 0,17-7 0,37 7 0,10-2-492,10 2 1,7 2-295,-3-1 0,3 0-197,21 0 0,5 0 0,7 0 0,-1 0-492,-17-1 0,0 2 243,14 2 0,-3 2 249,-27-1 0,-2 2-280,12 2 0,-1 2 280,-15-2 0,-4 0 0,38 7 0,-31-1 983,-19-7 0,-13-2 0,-9-5 0,-5 4 0,0-3-540,-35 3-443,-20-4 0,-5 0 0,-7 0-492,-4 0 0,-3 0 209,-15 0 0,-4 0-209,-12 0 0,-8 0 164,9 0 0,-6 0 0,-2 0 82,22 0 0,0 0 0,-1 0 0,-4 0 49,4 0 0,-5 0 1,0 0-1,1 0 0,4 0-49,1 0 0,5 0 0,-1 0 0,-2 0 0,-15 0 0,-5 0 0,2 0 0,4 0-82,-5 0 0,5 0 0,-3 0 82,8 0 0,-4 1 0,1-1 0,7-1-82,0-1 0,6-1 0,-1 0 0,-9 3 0,-1 0 0,7-2-164,0-6 0,5 0 983,-4 7 1,3-1-88,13-6 1,5 1 578,-14 5 0,26-4 0,18 1 0,15 4 0,10-6 0,52 6 0,8-3-492,5 3 1,8 2-144,1-2 1,2 2-349,19 3 0,4 1-328,-24-1 0,3 0 0,1 1 0,4 2 0,1 0 0,1 1 0,4 0 0,1-1 0,-1 1 264,-3 2 0,-2 2 1,-2-2-429,14 1 0,-3 0 293,1 4 1,-4-1 198,-21-5 0,-2 0-395,7 4 0,0 0 395,-1-3 0,-1 0 0,-11 2 0,-2 0 0,0-3 0,0-1 0,6 1 0,0-1 0,-9 1 0,1-1 0,13-3 0,1 0 0,-9 3 0,-3-2 983,37-4-858,-38 2 0,-3 0-125,17 3 983,17-6 0,-28 11 0,-4-11 0,-22 5 0,-3-6-85,-11 4-609,-2-3-289,-5 3 0,-40-4 0,-17 0 0,0 0 0,-6 0-492,-12 0 0,-5 0 5,-12 0 0,-5 0 159,18 0 0,-3 0 0,-1 0 0,-4 0 0,-1 0 0,-1 0 0,-9 0 0,-3 0 0,2 0 0,2 0 0,2 0 0,2 0 0,15 0 0,3 0 0,0 0-164,-32 0 0,6 0 0,33 0 0,4 0 905,-8 0 1,2 0-414,-27 0 983,23 0 0,22 0 0,13 0 0,-12 0 0,4 0 0,-16 0 0,-8 0 0,-2 0-828,-10 6-155,-9-4 0,7 4 0,-8-6 0,20 0 0,2 0 0,23 0 0,3 0 0,16 0 0,4 0 0,9 0 0,53 0 0,2 0 0,4 3 0,6 2-492,-2 0 0,1 0 357,11 4 1,2 0-358,11 1 0,3 0 0,7-1 0,1 2 397,1 3 0,0 1 95,0 0 0,-3 1 0,-24-2 0,-2 1-335,2-2 0,-3 0 335,26 2 0,8 1 0,-13-1 0,-20-6 0,-10-3 983,-10-1-897,-15-3 897,-2 3 0,-6 0 0,-5-4-920,3 3-63,-3 1 0,0-4 0,-2 8 0,-5-8 0,0 3 0,0-4 0,-40 0 0,-17 0 0,-4 0 0,-9 0-492,-31 0 0,-6 0 164,28 0 0,-1 0 0,0 0 0,-3 0 0,-1 0 0,-2 0 292,-9 0 0,-1 0 1,1 0-293,9 0 0,2 0 0,-3 0 82,3 0 0,-4 0 0,-1 0 0,2 0-82,-16 0 0,1 0 0,0 0 138,16 0 0,-2 0 0,2 0 1,2 0 189,-9 0 0,4 0 0,3 0-492,-18-1 0,3 2 294,-4 3 0,7 1-161,-7-3 359,33 6 0,2-1 0,-13-5 983,20 4 0,17-6 0,15 0 0,7 0 0,10 4 0,49 9 0,22 1-492,-4 0 1,5 2-984,1-2 0,2 1 403,11 4 1,3 0 88,-1-3 0,2-1-492,5 4 0,2 0 0,-1-4 0,0 1 373,-6 4 0,-2-1-373,-19-4 0,2-1 168,28 5 0,-1 1 324,-29-6 0,0 0 0,27 5 0,1 2 0,-17-3 0,-2 1 0,-4-1 0,0 0 0,5 1 0,2 0 0,5 0 0,3 1 0,7 0 0,1 0 0,-1 0 0,2 1 0,-22-7 0,2 0 0,-5 0 0,1 4 0,-2 0 0,20 1 0,-3 1-318,-31-4 0,-3 0 318,7 2 0,-1-2 983,39 9-593,-38-5 593,-5-7 0,-28-2 0,-3-5 0,-12 2-8,0-7-975,-35-3 0,-11 1 0,-19-10 0,-8-2-492,13 7 0,-5-1 164,-18-8 0,-11-4 0,0-1 0,7 3 0,-1 0 0,-4 0 82,-1 1 0,-6-1 0,-1 1 0,0-2 0,0-1 0,0-1 0,0 0 0,3 2 0,10 4 0,2 2 0,0 0 0,-2-2 21,-7-4 1,-3-2-1,2 0 1,3 2 224,-8 0 0,3 3 0,3-2-328,5 1 0,2 0 0,0 1 0,-4-1 0,0 2 0,6 1-164,2 2 0,3 1 427,-13-5 1,1 1 64,16 5 0,2 0 0,-3-4 0,2 0 983,-25-5-720,24 5 0,3 1-263,3 4 491,-10-4 1,-3-1 491,-13 1-496,29 0 0,1-2-487,-35-9 983,25 7 0,-16-6 0,18 8 0,3 6-729,23-3-254,4 10 983,19-4-969,1 5 237,6 0-251,40 0 0,6 0 0,62 8 0,-44 4 0,3 3-492,16 4 0,3 3 7,0 5 0,0 3 485,13 4 0,-1 1 0,-12-6 0,0 1 0,6 4 0,-1-1 0,-12-5 0,-3-1-413,-14-5 0,-2-1 413,7-1 0,-1 1 0,34 18 0,-41-22 0,1 0 0,-3 3 0,-2 0 0,19 8 0,-11-2 0,-17-6 0,-10-4 983,-11-6-99,-2-1 29,-12-3-913,-23-2 0,-31-4 0,-37 0 0,36 0 0,-4 0-492,-16 0 0,-3 0 91,-1-4 0,-2-1 401,-18-1 0,-2 0 0,5-4 0,3-1 0,16 2 0,2 0 0,-7 4 0,4-1-297,23-1 1,2 0 296,-6 3 0,1 0 0,-30-12 0,32 8 0,17 2 0,15 2 0,7 3 983,6-3-237,4 0-96,1-4-650,12-3 0,17-3 0,22 9 0,27-8 0,-7 11 0,25-5 0,-15 7 0,19 0 0,-10 0-415,8 0 415,-19 0 0,0 0 0,-4 0 0,-7 0 0,9 0 0,-8 0 0,-3 0 0,-17 5 0,6 2 415,-20 0-415,4 3 0,-14-9 0,-5 4 0,-2-1 0,-5-3 0,-69 3 0,-6-27 0,-4 9 0,-6-3-492,0-10 0,0-3 0,-7 1 0,-3-1 393,-5-1 0,0 2 99,19 8 0,0 1-492,-8-4 0,2 2 280,20 8 0,3 2 29,-2-2 1,1 1 182,-39-11 0,38 16 0,11-4 983,24 11-10,8-4 10,59 5-425,6 0-558,9 0 0,8 0-492,-6 0 0,2 0 216,17 0 1,3 0 275,6 0 0,2 0-328,-26 3 0,1 0 0,1 1 0,8 0 0,2 0 0,0 1 9,-5 2 1,0 0-1,1 0 319,9-2 0,1-1 0,-2 0 0,-7 2 0,-2 1 0,-1-1 0,1-2 0,-1-1 0,1 1 0,-2 3 0,0 0 0,-1 1-328,-3-1 0,-1 0 0,2 0 0,3 0 0,1 0 0,1 0 269,-1 1 0,0-1 0,0 0 59,-5 0 0,0-1 0,0 2 0,5 2 0,1 1 0,-6-1-492,3 0 0,-2 0 473,19 8 0,-3 2 747,7 4-728,-30-10 0,-2 0 0,18 7 983,-13-7 0,-20-1 0,-21-3 0,-2-4 0,-12 3 0,1-8-433,-88 3-550,25-4 0,-6 0-492,-24 0 0,-7 0 182,11 0 0,-4 0 0,1 0-18,6 0 0,1 0 0,-3 0 0,-17 0 0,-4 0 0,0 0 0,1-3 0,1-1 0,-2 0 82,22 1 0,-2-1 0,0 1 0,2-2-82,-18-2 0,1-1 0,3-1 0,16 2 0,2 0 0,1 0 0,1 3 0,2 1 0,5-2 182,4-3 1,3 1 145,-12 6 0,0 0 0,13-3 0,4 0 983,-25 4 0,13 0 0,20 0 0,20 0 0,-2 0 0,15 0 0,-3 0 0,1 0 0,3 0 0,-9 0-828,4 0-155,-6 0 0,0 0 0,5 0 0,1 0 0,6 0 0,0 0 0,-1 0 0,65 0 0,-12 0 0,15 0 0,6 0-400,-14 0 0,1 0 400,8 0 0,4 0-492,3 0 0,2 0 197,7 0 1,2 0 294,6 0 0,2 0-492,11 0 0,5 0 164,-13 3 0,5 2 0,0-1 0,1 1 0,1 0 0,4 0 82,-8-1 0,6-1 0,-1 0 0,-4 2-82,6 2 0,-5 0 0,3 0 82,-12-3 0,4-1 0,-1 0 0,-3 1-82,11 3 0,-2 1 0,1 1 82,-16-3 0,2 1 0,0-1 0,-1 0-82,22-1 0,-2-1 0,-5 1 0,-25 1 0,-3 1 0,0-2 180,9-4 0,1-1 1,-8 1 638,-6 2 1,-3 1-1,25 0 1,-4-1 491,11-1 0,-7 6 0,-38-8 0,-10 0 0,-8 5 0,-12-4 0,-2 4 0,-83-5 0,0-16-492,-4 7 1,-8-3-984,6-5 0,-2-3 339,-7-1 1,0 2 152,13 8 0,-2 0 0,5-5 0,-4-2 0,8 3 0,12 8 0,1 0-492,-41-13 0,3 0-92,-2 5 584,31 6 0,1 1 0,-28-7-404,-1 0 404,15 0 0,10 7 0,1-4 0,8 4 983,15 1-48,-3-4 48,20 9-256,-1-3-234,9 5-493,9-4 0,-3-1 0,30-9 0,3 2 0,29 0 0,8 0 0,24 2-492,-37 2 0,2 0 453,9 3 1,2 0 38,5 1 0,1 1 0,-6 2 0,1 2 0,11-1 0,-1 0 0,-10 0 0,-1 0 0,12 0 0,0 0 0,-12 0 0,1 0 0,11 0 0,-1 0 0,-10 0 0,0 0 0,12 0 0,-3 0 0,23 0 0,-31 3 0,-1 1 0,6 5 0,26 7 0,-38-3 0,-5 0 0,-23-2 0,-7 0 0,-7-2 983,-6 0-905,-4 1-78,-1-1 0,-20 1 0,-31 2 0,-34 11 0,22-13 0,-5-1-492,-11 5 0,-2-1 0,-5-3 0,-4-1 164,16-2 0,-2 1 0,0-1 0,-1 0 0,0 1 0,-3-2 0,-12-1 0,-4-1 0,1 0 0,5 0 0,1 0 0,-1-2 0,-6-1 0,-1-1 0,7-1-129,-3 1 0,4 0 34,-12 0 1,7 0 422,-3 0 491,37 0 1,2 0-303,-13 0 794,15 0 0,28 0 0,3 0 0,98-8-492,-25 6 1,9 2-820,15-3 0,12 0 0,4 0 82,-12 3 0,3 0 0,5 0 0,7 0 105,-12 0 1,6 0-1,5 0 1,3 0-1,-1 0 1,-1 0-1,-5 0-23,-3 0 0,-3 0 0,-2 0 0,1 0 0,3 0 0,6 0 54,-10 0 1,5 0 0,4 0 0,1 0-1,2 0 1,-1 0 0,-1 0 0,-3 0-1,-4 0-54,19 0 0,-4 0 0,-3 0 0,-1 0 0,-1 0 0,0 0 0,-6 0 0,-2 0 0,0 0 0,0-1 0,0 2 0,2-1 0,10 2 0,4 0 0,2 0 0,-4 1 0,-6-1 0,-11 1-164,8 1 0,-13-1 0,7 2 82,7 1 0,9 1 0,-2 0 0,-11 0-246,12 4 0,-6-1 208,-25-6 1,1 0-1,-4 1 775,8 4 1,-8-2 491,11-5 0,-32 4 0,-24-2 0,-7-3 0,-10 7 0,-1 1 0,-37-3 0,-29 9-492,3-8 1,-9-3-352,-1 0 1,-8-1 0,-1 0-141,-8 1 0,-2-1 0,-5-1-246,3-1 0,-4-1 0,-3 0 0,0-1 49,16 1 0,-2 0 1,0 0-1,1 0 0,1 0-49,-9 0 0,3 0 0,-1 0 0,-4 0 49,4 0 0,-4 0 1,-2 0-1,1 0 0,5 0-49,-3 1 0,3-1 0,1 0 0,-4-1 167,7 0 1,-2-1 0,-2 0-1,1-1 1,2-1-168,-13-1 0,2-2 0,1 0 0,2 0 0,6 1 0,2-1 0,2 0 0,1-2-82,-20-5 0,2-3 0,7 2-164,-4 4 0,3 0 734,25 1 0,-1-1 0,8 1-242,7-3 0,3 1 491,-23 2 1,1 0 491,-18-14 0,9 15 0,37-2 0,9 9 0,15-7 0,11 4 0,63 0 0,38 2-492,-9 2 1,9 2-359,-21-1 1,2 0-1,1 0-133,4 0 0,2 0 0,5 0-246,6 0 0,6 0 0,3 0 0,-2 0 0,-5 0 0,0 0 0,-1 0 0,1 0 0,4 0 0,0 0 0,1 0 0,-1 0 0,3 0 0,0 0 0,-2 1 0,-4-2-82,6-2 0,-5-2 0,4 1 82,-10 1 0,3 0 0,1-1 0,-3 0-82,15-4 0,-3 0 0,-5-1 0,-18 2 0,-5-1 0,-1 2 0,-2 1 0,-2 1 0,2 1 0,1 0 0,2 0 0,-2 2-79,21 0 0,3 2 407,-13-1 0,4 0 0,-5 0 0,6 0 0,-4 0 0,2-1 0,0 2 0,8 2 0,-5 3 491,-31-1 1,-1 4-1,17 6 1,-3 5 491,0 10 0,17 3 0,-31-8 0,-19-12 0,-13 8 0,-12-10 0,-7 3 0,-4 1 0,-23-3 0,-26 6 0,-1-5-908,0-1 0,-1 0-75,-12 3-492,1-2 0,-5 0 392,8-4 0,2-1 100,4-3 0,-2 0 0,-29 0 0,-1-2 0,34-2 0,0-2 0,-31 1 0,0 0 0,31 0 0,2 0-184,-4 0 1,1 0 183,-35 0 0,-9 0 0,10-6 0,2-2 0,11-7 0,0-6 0,9 5 0,-6-11 0,14 6 0,2-1 0,10 4 0,20 7 983,-2 0-805,19 2 212,-2-1-390,18 0 0,48-2 0,33-3-492,-13 0 0,13 0 164,-2 6 0,8 0 0,1 1 82,-21 2 0,0 0 0,3 1 0,3 0 49,3 1 0,3 1 1,3 1-1,1 0 0,-1 0 0,0 1 0,0 1 1,1 1-1,0-1 0,2 0 33,-11 0 0,2 0 0,0 0 0,0 0 0,1 0 0,0 0 0,4 0 0,0 0 0,2 0 0,-2 0 0,-2 0 0,-4 0-82,18 0 0,-6 0 0,0 0 0,3 0 49,-4 0 0,6 0 1,-1-1-1,-5 1 0,-11 1-131,-7 2 0,-10 0 0,5 0 82,11-1 0,8 0 0,-1 1 0,-11 2-246,12 9 0,-6 1 0,10-4 0,-3 0 209,-25 2 1,-7 1 1265,18 0 0,-25-1 0,-30-2 0,-2-5 0,-16 2 0,-51-7-492,-4 1 1,-9 0-1,-14-2 1,-9 0-165,-9 0 1,-9 0 0,5 0-1,27 0 1,3 0 0,-6 0-574,-9 0 0,-7 0 0,-2 1 0,6-2-82,-3-2 0,5-1 0,0 0 0,2 1 0,1-1 0,-1 0 0,-8-3 0,-2-2 0,8 2-164,5 2 0,3 0 0,-27-5 0,4 1 364,35 8 0,5 0 619,1-7 1,3 1 491,-13 5 0,17-4 0,13 6 0,14 0 0,0 0 0,-7 0 0,6 0 0,-13 0-143,13 0-840,-6 0 0,12 0 0,2 0 0,5 0 0,-1 0 0,61 16 0,-8 1 0,18 0 0,9 1-492,-13-1 0,2 0 0,28 7 0,6 2 0,-2 0 0,5 1 164,-15-5 0,4 2 0,-1-2 0,-4-2 0,0-1 0,1-1 0,10 3 0,1-1 0,-4-2-164,11-1 0,-3-1 164,-26-3 0,1 2 0,-5-3-164,0-2 0,-3 0 793,4 3 0,-3 0-301,23 2 0,-28-2 983,-22-6 0,-15-1 0,-7-6 0,-10 4 0,-48-3 0,-23 3-492,-14-4 1,-11 0-984,-3 0 0,-6 0 164,13 0 0,-5 0 0,2 0 193,14 0 1,2 0-1,-2 0 135,-18 0 0,-3 0 0,7 0-492,-1 0 0,2 0 164,8 0 0,-3 0 0,6 0 172,-3 0 1,4 0-337,-15 0 0,4 0 423,23 0 0,3 0-48,0 0 0,4 0 117,-20-6 983,6-2 0,27-4 0,1-1 0,8 6 0,7-3 0,1 9 0,7-8-484,5 8-499,6-8 0,68 8 0,-7-1 0,9 1-492,34 0 0,11 2 164,-18-1 0,4 0 0,4 0 82,-13 0 0,2 0 0,2 0 0,3 0 49,-10 0 0,1 0 1,3 0-1,0 0 0,2 0 0,9-2 0,1-1 1,2-1-1,1 1 0,-1 1 33,-12 1 0,1 0 0,0 1 0,0 0 0,-1-1 0,-2 0-33,4-1 0,-2-1 1,0 0-1,-1 0 0,2 0 0,6 1 0,2-1 1,0 1-1,-2-1 0,-4 0-49,3 0 0,-3-1 0,-3 0 0,-1 0-82,13-1 0,-2 0 0,0-1 0,1-1 0,1-1 0,-11 2-164,-11 0 0,-5 1 55,15-1 0,-3 0 437,-28 2 0,-4 0 983,26-2 0,-39 5 0,-15-4 0,-8 5 0,-5 0 0,-62 7 0,-25 3-492,5-1 1,-10 0-165,18-2 1,-2 0 0,-1 0-78,0 0 1,-1 0-1,1 0-250,-27 3 0,-1 0-328,27-3 0,-1 0 0,3 0-164,-6 2 0,1 1 0,-18 0 0,0 0 278,15-1 1,-1 1 213,-13 0 0,-1 0 0,11-1 0,0 1 0,-12 0 0,2 0 0,12-5 0,3 0 0,10 0 0,1-2-295,-3-2 0,1-2 295,-35 1 0,3 0 983,22 0 0,21 0 0,22 0 0,11 0-445,100 0-538,18 0-328,-35 0 0,7 0 0,1 0 299,-4 0 1,1 0 0,1 0 28,8 0 0,1 0 0,2 0-328,5 0 0,1 0 0,1 0 0,5 0 0,1 0 0,0 0 48,-5 1 1,-2-1-1,2-1-48,4-1 0,0-2 0,-7 0-85,-4 0 0,-3-1-76,18 0 1,-3-2 488,-33 0 0,-2-1 0,12 3 0,0 0 491,-1 0 1,-1 0-376,-11 0 1,-2 2-117,1 3 0,-2 0 983,43 0 0,-10 0 0,-2 0-949,-20 0 949,-10 0 0,-11 0 0,-13 0-103,-8 0 103,-8 0-967,-5 0 203,0 0-219,-51 7 0,-9 1 0,-2 0 0,-6 0-492,4 1 0,-1-1 382,-10 1 1,-3 0 109,-2 1 0,0-2 0,-5-2 0,0-2 0,-10 1 0,2-2 0,26-2 0,1-2 0,-23 1 0,5 0 0,-3 0 0,24 0 0,0 0 0,-10 0 0,16 0 0,13 0 0,19 0 0,6-4 0,5-1 0,69-13 0,19 3-454,-13 3 0,7 1 454,11 0 0,4 1-328,-27 4 0,1-1 0,6-1 82,8-1 0,7-2 0,1 1 0,-5 1-82,0 3 0,-4 2 0,6-2 82,6-3 0,9-2 0,-1 1 0,-7 1 134,-5 4 0,-6 1 0,0 0 112,-2-1 0,0 1 0,-1-2-328,-1-1 0,0 0 0,-7 1 123,-4 5 0,-3 0 27,7-3 0,-3-1 178,30 5 983,-30 0-547,-21 0 547,-24 0 0,-19-4 0,-56 3 0,-22-10-492,10 2 1,-5-1-713,-5 0 0,-2-1 221,-14-3 0,-1-1 0,-2 5 0,2 0 0,13 0 0,-1 1 0,5 5 0,-3 1 0,9-1 0,14-3 0,2 0-492,-44 7 0,1-1 393,44-6 1,4-1-82,-8 7 0,1 0 180,-43-13 0,15 6 0,9-7 0,-21-9 0,16 1 0,22 6 0,-2 0-492,9 0 0,-1 1 492,-14-2 0,-5 0 136,-5-5 1,-1-1-137,-2 4 0,1 0 0,11 0 0,2 2 280,4 4 1,2 3-281,-28-5 357,9 1-357,12 1 983,22 2-908,19 5 908,3 2-103,11 5-226,2 0-654,42-4 0,-12 3 0,37-2 0,-30 7 0,5 3 0,-12 3 0,12 2 0,-11-1 0,-1-1 0,-8 0 0,-5-1 0,1 0 0,-5 0 0,-1 0 0,-4 0 0,0 1 0,-10-1 0,-16 2 0,-5 1 0,-29 1 0,12 0 0,-23 8 0,16-6 0,-16 6 0,6-7 0,-8 1 0,-1-1 0,10-5 0,2-3 0,16-1 0,3-3 0,14 3 0,6-5 0,9 0 0,5 0 0,40 0 0,17 0 0,-1 0 0,7 0-492,6 0 0,3 0 272,11 0 1,4 0-273,11 0 0,5 0 164,-19 0 0,3 0 0,4 0 82,-5 0 0,5 0 0,0 0 0,-3 0-82,6-1 0,-3 1 0,5 1 82,-3 1 0,6 0 0,-2 1 0,-10 1-156,6 1 1,-5 0 73,-9-1 0,4 0 0,-7 1 245,-2 3 1,-5-1 82,3-2 0,-2-1 0,37 12 910,-32-2-910,-20-6 983,-24 1 0,-7-8 0,-65 4 0,-27-5-492,6 0 1,-11 0-820,2 0 0,-8 0 0,0 0 0,-1 0 0,0 0 0,-6 0 328,4 0 0,-6 0 0,0 0 0,6 0 0,-3 0 0,5 0 0,0 0 0,-3 0 0,0 0 0,5 0-492,-14 0 0,5 0 26,2 0 1,2 0 465,5-4 0,4 0-242,11 4 1,6-2 241,-22-12 0,23 13 0,33-5 983,11 6 0,16-4 0,61 3-157,40-3-903,-20 7 1,8 3 76,13-1 0,3 2-328,-29-1 0,1 1 0,2 1 0,9 3 0,3 1 0,-1-1 67,2-2 1,0-1-1,-3 1-67,-12 2 0,-1 0 0,-1-1 24,0-5 1,0-1 0,-4-1-154,6 1 0,-2 0 457,7-4 0,-2 0 491,-17 0 1,-3 0 46,31 0 445,-32 0 0,-17 0 0,-3 0 0,-12 0 0,6-5 0,-6-12 0,6-2-613,22-29-370,-16 21 0,30-30 0,-22 22 0,8-14 0,6 5 0,-5 2 0,-3 7 0,6 1 0,0 1 0,1 10 0,16-5 0,-6 21 0,-1-6 0,7 12 0,-16-5 0,-1 6 0,-17 0 0,-9 0 0,-7 0 0,-6 0 0,0 9 0,-9 3 0,-2 23 0,-4 4 0,0 14 0,0 9 0,0 12 0,0 2 0,0 8 0,0-11 0,0-9 0,0-10 0,-5-10 0,4-15 0,-9-7 0,9-7 0,-3-6 0,4 0 0,0 0 0,0 0 0,-5 5 0,4-3 0,-8 8 0,7-8 0,-2 8 0,0-4 0,3 0 0,-3-54 0,4-2 0,-8-58 0,7 1-492,-7 44 0,1-2 272,5-12 0,2 1 220,-4 14 0,0 2-134,0-9 1,1 2 133,1-18 0,-5 2 0,7 19 0,0 12 0,0 19 983,0 3-563,8 15-132,18 2-288,20 4 0,29 0 0,11 22-375,-37-6 0,2 4 375,6 8 0,2 4 0,7 8 0,1 4 0,4 0 0,1 1-492,2 4 0,-2 0 113,-15-6 0,-1 0-113,8 3 0,-2-1 0,-13-6 0,-1 0 424,5 1 1,0 0-108,-6-2 0,-3-2 175,18 18 591,-12-12-591,-21-13 983,-13-8-404,-1-5 404,-10-2 0,-1-5-157,-4 0-826,-13-4 0,-23-1 0,-9-4 0,-36 0 0,4 0 0,0-12-287,18 0 1,2-4 286,-7-14 0,9 3 0,1-2 0,-5-10 0,-1-12 0,12 9 0,15 4 0,8 7 0,9 3 0,5 7 573,5 5-573,2 2 0,0 9 0,-4 1 0,-2 4 0,-8 0 0,7 0 0,-8 5 0,-4 1 0,1 0 0,-6 0 0,9-6 0,-46 0 0,-10 0 0,16 0 0,-4 0-334,7 0 1,1 0 333,1 0 0,0 0 0,-32 0-231,3 0 231,9 0 0,-21 0 0,6 0 0,-8 6 0,3 3 0,27 5 0,-14 1 0,33-7 0,-12-2 0,23-6 0,-7 0 659,15 0-659,7 0 239,7 0-239,6 0 0,47 14 0,11-3 0,47 12 0,0-7-492,-36-8 0,1 1 330,-5 3 1,1 1 161,18 1 0,-2 1 0,21 10-356,-29-7 0,-3-2 356,8 0 0,16 7 0,-24-9 0,-16-1 0,-10-1 983,-13-6-708,-9 3 486,-5-8-761,0 3 0,-4 7 0,-1-5 0,-4 10 0,0-7 0,0 6 0,0 1 0,-4-1 0,-6 5 0,-13-9 0,-6 5 0,-14-3 0,-3-1 0,-16-4 0,-2-2 0,-1-6 0,-6 0 0,16 0 0,0 0 0,12 0 0,7 0 0,7 0 0,1 0 0,7 0 0,5 0 0,2 0 0,5 0 0,52-11 0,-3 9 0,13-7 0,5-1-793,31 1 793,-25 5 0,3-1 0,-9-3 0,-2 1 0,1 6 0,-1 0 0,3-7 0,-1 0 0,31 6 0,-35-2 0,-1 0 0,33 4 0,-11 0 0,-21 0 0,-17 0 0,-10 0 0,-11 0 0,-1 0 793,-6 0-793,0 0 0,-1 0 0,5 0 0,-3 0 0,8 5 0,-3 1 0,1 4 0,4 0 0,-10-1 0,4 1 0,-4-5 0,-1 3 0,0-7 0,-4 7 0,-1 1 0,-4 0 0,0 4 0,-9 1 0,-10 3 0,-27 15 0,-10 3 0,-9 1 0,-16 8 0,14-14-274,20-11 0,0 1 274,-29 16 0,2-11 0,11 2 0,18-15 0,1 1 0,15-2 0,7-1 0,7 0 548,6-5-548,4-20 0,1-6 0,4-12 0,0-1 0,0 11 0,0 1 0,0 2 0,0 10 0,0-4 0,8 9 0,-2 1 0,7 4 0,8 0 0,-4 0 0,18 17 0,14 16 0,-11 16 0,20 11 0,-21-4 0,0 9 0,5 2 0,-18-3 0,9-2 0,-19-16 0,4-3 0,-6-7 0,-1-7 0,0-7 0,-5-8 0,-2-5 0,-4 1 0,13-33 0,-5 4 0,12-36 0,-8 17 0,1-6 0,-1 1 0,-5 12 0,4-11 0,-10 19 0,5 1 0,-6 7 0,0 6 0,0 0 0,0 43 0,0-13 0,-6 38 0,0-30 0,0-2 0,-4-6 0,9 0 0,-4-5 0,5-2 0,0-5 0,0 0 0,-4 3 0,3-2 0,-3 3 0,4-4 0,-4 5 0,2-3 0,-2 3 0,-1 0 0,4 2 0,-9 11 0,3 3 0,-10 5 0,3 9 0,-3-7 0,-1 7 0,4-9 0,-2-6 0,5-6 0,1-9 0,1-5 0,4 0 0,-3-4 0,-7-1 0,-16-4 0,-12 0 0,-29-14 0,-5-4-492,24 2 0,-2-1 460,0 0 1,-1 0 31,-10-1 0,-3 0-492,1-5 0,-2 1 133,-5 2 0,0 0 359,-1-7 0,1 0 0,-2 2 0,3 1 0,15 6 0,2-2-492,-7-5 0,-1 0 372,1 6 0,0-1 120,-1-7 0,2 1 0,7 6 0,1 2-244,-3-3 1,4 1 243,-8-8 863,-33 1-863,39-5 983,-5 17-345,30-2 345,1 6-594,16 5 215,8-2-604,62 7 0,26-3-492,-13 4 0,6 0 137,0 0 0,0 0 355,7 0 0,1 0-492,8 0 0,1 0 0,1 4 0,0 1 322,1 0 1,-5 1-320,-22 2 1,-4 2 488,3-2 0,-2 1-142,24 7 142,1-1 0,-25-1 983,-27-2-581,-9-6 581,-13-1 0,0-5 0,-66-20-385,18 4-598,-12-4 0,-5-3 0,4-2 0,2 0 0,-27-15 0,17 15 0,1 0 0,-14-10 0,-8 4 188,21 3-188,10 4 0,20 16 0,-2-7 0,16 14 0,-5-4 0,6 1 0,5 0 0,0-9 0,8 4 0,12-5 0,8 4 0,12-2 0,-1 0 0,9-1 0,1 6 0,0-4 0,-1 4 0,-15-4 0,5 5 0,-17 1 0,4 5 0,-12 0 0,0 0 0,-31-24 0,-24 11 0,-35-26 0,-16 21-760,11-5 760,-7 7 0,7 8 0,-1 1-228,4 7 228,10 0 0,8 0 0,-6 0 0,23 0 0,-12 0 0,22 0 751,1 0-751,3 0 237,17 0-237,-4 0 0,12 0 0,-1 0 0,48 0 0,12-7 0,46 5 0,0-5-492,-42 6 0,0 2 470,1-1 0,0 0 22,-4 0 0,-1 0-247,2 0 0,1 0 247,44 0 0,-8 6 0,6 2 0,-22 7 0,-16-2 0,3 1 0,-22 3 0,5 2 983,-7 5-965,-1 0 503,1-1-521,-7-5 0,-2 3 0,-6-5 0,0 0 0,-5 4 0,-2-9 0,-4 8 0,0-3 0,0 5 0,1 0 0,-6 14 0,5-4 0,-8 20 0,9-5 0,-4 7 0,1 0 0,3-8 0,-10-1 0,10-9 0,-10-6 0,9-1 0,-4-7 0,4 0 0,1 6 0,4-9 0,2 8 0,4-9 0,0-1 0,0-1 0,-5-5 0,-2 0 0,-5-5 0,0 3 0,0-7 0,0 3 0,-31-22 0,-4 2 0,-23-11 0,-2 2 0,6 11 0,-1-5 0,-5 6 0,20 2 0,-11 4 0,19 2 0,-4 5 0,5 0 0,7 0 0,-5 0 0,9 0 0,-8 0 0,8 4 0,-9 6 0,9 6 0,-4 5 0,4 0 0,1 0 0,-1 0 0,-4 0 0,4-6 0,-4 5 0,9-10 0,-8 5 0,3-5 0,-25 2 0,-3-6 0,-33 7 0,-17-12-492,29 3 0,-3 0 266,-5-4 0,-2 0 226,-5 4 0,-1 0 0,0-3 0,2 0 0,15 3 0,1 0-326,-8-3 1,3-2 325,-26 1 0,-9 0 0,15 0 0,26 0 0,11 0 0,18 0 0,13-4 983,0-1-580,10-4 298,1 0-701,4-1 0,9 0 0,26-1 0,37-3 0,-24 9 0,4 1-492,14-5 0,3 2 322,0 5 0,0 2 170,-11-5 0,0 1 0,13 4 0,0 0 0,-19 0 0,-1 0-245,11 0 1,0 0 244,35 0 0,-14 0 0,-26 0 0,-5 6 0,-23-1 0,-6 6 983,-5 3-677,-8-4 218,3-1-524,-8-1 0,-30-7 0,-25 3 0,-6-3 0,-9-2-492,-6 1 0,-2 0 299,2 0 1,-2 0 192,-7 0 0,2 0 0,20 0 0,2 0 0,-12 0 0,1 0-107,15 0 0,3 0 107,-37 0 0,32 0 0,17 0 0,15 0 0,7 0 983,57 5-613,-10 3-140,53 5-230,-30 0 0,7 1 0,-17-1 0,6 0 0,-13-1 0,5 0 0,-7-5 0,7 4 0,-5-10 0,13 11 0,-6-5 0,8 7 0,0-1 0,0 0 0,0 1 0,-7-2 0,-3 1 0,-14-2 0,-6-5 0,-9-1 0,-5-5 0,0 4 0,0-3 0,-57 3 0,-16-12 0,0 4 0,-6-2-492,2-7 0,-2-1 54,-12 3 0,-1 1 438,0-4 0,-2 0-492,-6-1 0,0 0 0,0 4 0,0 0 403,0-3 0,0-1 89,-1 0 0,2 0 0,4 5 0,4-2-440,15-1 0,3 0 440,-2 3 0,3 2-54,-16-7 54,-7 0 983,32 1-414,17 7 414,9-3 0,12 5 0,6-5-615,46 5-297,-10 1-71,73 4 0,-27 0-451,-19 0 0,2 0 451,-1 0 0,-1 0 0,2 0 0,1 0 0,11 0 0,0 0 0,27 0 0,-30 3 0,-2 2 0,18 4-396,18 0 396,-15 5 0,-10-6 0,-8 0 0,-3-1 0,-9-1 0,0 1 883,0 6-883,0-5 415,0 3-415,-8-4 0,-1 6 0,-15-2 0,-2-5 0,-6 4 0,-5-9 0,3 8 0,-3-8 0,19 10 0,13-3 0,27 6 0,11 9-617,10-5 617,0 5 0,-10-1 0,-2-6 0,-20 11 0,-10-13 0,-11 5 0,-19-13 0,-3 4 0,-12-9 617,0 3-617,-47-4 0,8-12 0,-50-3 0,16-13 0,-8 5 0,-5-4 0,2 11 0,-3-5 0,14 7 0,2 0 0,9 7 0,-1 1 0,1 6 0,0 0 0,0 0 0,-10 0 0,-1 0 0,11 0 0,-2 0 0,-18 0 0,21 0 0,-1 0 0,-22 0 0,-11 7-492,27-3 0,-3 2 372,6 2 0,-1 1 120,-10 0 0,-1 0 0,1 0 0,-1 0 0,-14 1 0,-3-1-492,-8-2 0,-1-3 164,27 0 0,0-1 0,0 0 0,-4-2 0,0-2 0,0 1 0,3 0 0,0 0 0,3 0-97,-17 0 0,1 0-67,-8 0 0,4 0 449,27 0 0,2 0 282,-6 0 1,1 0-240,-37-7 983,24 0 0,19-7 0,18 2 0,14-4 0,9 5 0,8-8-280,-2 8-703,7-3 0,-3 4 0,4 1 0,0 0 0,0-6 0,23 3 0,26 1 0,18 7 0,20 3 0,1 0-328,-8 1 0,0 0 0,4 0 82,-2 0 0,4 0 0,2 0 0,-2 0 0,-4 0 0,0 0 0,-2 0 0,-2 0-82,13 0 0,-4 0 0,-1 0 0,-6 0 0,-2 0 0,0 0 0,-1 0 0,-1 0 0,-5 0 2,9 0 1,-4 0-69,2 0 0,-1 0 394,-11 0 0,-5 0 0,17 0 0,-25 0 983,-30 0 0,-2 0 0,-11 0 0,-67 0 0,-8 0-492,4 1 1,-8-2-984,-9-7 0,-8-3 177,8 2 1,-6 0 0,-1-2 314,-4-4 0,-1-1 0,0 0 0,-3 0 0,-1 0 0,-1 0-246,21 5 0,-2-1 0,1-1 0,1 0-82,-15-6 0,2-1 0,-3 1 82,8 5 0,-3 1 0,-1 0 0,3-1 21,6-1 1,0-1 0,3 0-1,3 2 225,-5 1 0,3 2 0,2 0-328,0-3 0,1 0 0,7 1 238,2 4 0,4-1-2,-8-4 1,3 2 91,-16 2 983,25-2 0,29 7 0,8-5 0,11 0 0,38-7 0,29-6-492,-3 5 1,9 1-820,2 2 0,6 1 0,2 0 0,2-2 0,2 1 0,4 0 82,-1 4 0,5 0 0,0 2 0,-5 0-82,1-1 0,-4 2 0,3 1 82,-3 2 0,4 2 0,1 1 0,-4 0-62,7 1 0,-2 1 0,1 1 308,-12-1 0,3 0 0,0 0 0,0 0 0,-1 0 0,1 0 0,-1 0 0,-5 0 0,1 0 0,-5 0 0,2 0-328,4 0 0,1 0 0,-6 0 112,2 0 1,-4 0-6,2 0 0,-2 0 221,-12-1 0,-4 2 983,22 5 0,-28-5 0,-11 10 0,-21-10 0,0 4 0,-10-2 0,-44-2 0,-26 3-492,1-4 1,-9 0-820,2 0 0,-5 0 0,-1 0 0,-3 0 0,-2 0 0,-5 0 82,3 0 0,-7 0 0,0 0 0,6 0-82,-1 0 0,5 1 0,-5-2 82,-1-3 0,-5-2 0,0-1 0,4-1-82,-5 0 0,5-1 0,-4-3 108,10-1 1,-3-3 0,-1-1 0,3 1 219,-19-2 0,3 1 0,6 0-231,22 2 0,5-1 1,1 2 230,-28-2 0,6 3 0,35 5 0,4 0 0,-3 0 0,2 0 0,-18 0 0,21 1 983,48 7 0,37 0-231,59 0-752,-31 4 0,7 1 327,-11-2 1,5 1 0,0 1-267,5 4 1,0 3 0,3-1-62,7 1 0,2-1 0,0 2 0,-4 1 0,-1 2 0,-5-1 0,11 1 0,-2-1-260,11 0 0,-5 0 260,-36-2 0,-1-2-215,16-1 1,-1 0 214,20 14 0,-23-11 0,-22 0 983,-19-3 0,-3-3 0,-12 1 0,-4-4 0,-1 9-820,-4-4-163,0 3 0,0-3 0,0 1 0,0-1 0,0 0 0,0 0 0,0 0 0,0 0 0,0 0 0,16 7 0,31-2 0,34 6 0,-21-7 0,3-1-423,-11-2 0,-1-1 423,15 4 0,-2 0 0,25-5-422,8 0 422,-13-8 0,-28 0 0,-4 0 0,-28 0 0,-3 0 0,-12 0 828,0 0-828,-24-24 440,-12-1-440,-33-23 0,-7 10 0,-17-6-492,37 26 0,-3 2 402,-5-5 0,-1 1 90,6 6 0,0 2-307,-9-1 1,1 1 306,-31-4 0,-9 7 0,24 2 0,19 7 0,12 0 0,13 0 0,8 0 983,8 0-839,5 0 506,0 0-650,0 0 0,0 0 0,0 4 0,-6 6 0,-1 1 0,-5 9 0,0-4 0,0 0 0,0 4 0,5-9 0,-3 9 0,8-10 0,1 5 0,1-6 0,4 5 0,-1-4 0,-2 5 0,7-1 0,-3 2 0,-1-1 0,4 5 0,-3-10 0,4 5 0,0-6 0,0 0 0,0 0 0,0 0 0,0 0 0,16 2 0,12 0 0,17 8 0,27 4 0,5-1 0,0 0 0,5-7 0,-8 0 0,2-1 0,7-5 0,-19-2 0,-11-7 0,-17 0 0,-10 0 0,-5 0 0,-6 0 0,-1 0 0,-5 0 0,-4-8 0,-5-7 0,-25-8 0,-18-6 0,-13 8 0,5-3 0,-3 0-984,-41-6 954,30 0 1,-5 0-463,-3 8 0,-3 4 17,0-1 1,-3 1 474,-11-2 0,-2 2-492,-7 6 0,1 1 0,3-4 0,4 1 350,10 7 1,3 2-351,-3-1 0,3 3 368,14 2 0,1 2 124,-6-1 0,0 0 154,6-4 1,3 1-155,-38 1 983,15-5-481,18 7 481,3-6 0,9 4 0,7-4-2,3 1-370,7 4-611,0-5 124,7 6-124,1-4 0,13 2 0,0-2 0,6 4 0,0 0 0,48 0 0,22 0 0,-8 6 0,6 3-492,1 0 0,2 2 405,5 5 0,0 4-405,2 1 0,0 2 195,7 1 1,-1 0 296,-17-1 0,0-1-414,7 0 1,-1 0 413,-13-6 0,-2 0-194,43 15 194,1 1 0,-46-12 983,-1 3-964,-24-11 964,-8 2-391,-4-9 351,-42-1-943,-15-4 0,-43 0 0,31 0 0,-3 0-492,0 0 0,-2 0 258,-17 0 0,-3 0 234,-1 1 0,2-2 0,10-2 0,2-1 0,-4 0 0,4-1-241,20-3 1,3-1 240,-50 0 0,23-4 0,21 11 0,22-4 0,11 2 983,23 3-322,29-3-661,27 4 0,39 0-416,-42 0 1,1 0 415,11 0 0,1 0 0,-11 0 0,-1 0 0,11 0 0,-2 0-313,34 0 313,-1 0 0,-24 0 0,-26 0 0,-13 0 0,-19 0 0,-17 0 983,-31 0-633,-42-15-350,4-10 0,-8-6-328,16 10 0,-2-1 0,-3-4 0,-20-11 0,-4-5 0,1 2 0,14 10 0,2 1 0,-4-3 171,2 0 1,-4-4 0,-1 0-1,3 1-171,-9-6 0,3 1 0,-3-2 82,11 5 0,-3-3 0,1 1 0,0 0 0,4 3 0,0 0 0,2 1 0,5 3-65,0-1 1,5 3-1,-1 0-17,-4-2 0,-1 1 0,6 2 182,1 1 1,4 0 28,-2 1 1,4-1 116,-28-19 983,31 21 0,22 8 0,12 2 0,5 10 0,15 2 0,18 4 0,22 0 0,33 0 0,22 16-1475,-36-3 0,2 3 393,5 2 1,1 2 98,1 7 0,-2-1-429,-11-11 1,-1-1 428,3 6 0,-1 0 0,-8-6 0,0-2 0,1 1 0,-1 0 0,35 16 0,-30-15 0,-18 4 0,-10-7 983,-11-5-401,-2 3 350,-57-4-932,-20 0 0,8-3 0,-6 0-492,-5-2 0,-3 0 134,-6 0 1,-2 0 357,-5 0 0,-4 0-492,-11-1 0,-3 2 164,33 1 0,0 2 0,0-1 105,-1 1 0,0-1 0,3 2-269,-11 3 0,3 2 384,-7-1 1,4 1 107,23-2 0,3 0-63,-8 4 1,2-1 62,-30 6 983,32 3-625,17-8 625,15-2 0,7 0 0,10-1 0,1 0-596,4-1-387,16 2 0,11 7 0,38 13 0,12 9-492,-23-10 0,4 2 324,-3-5 0,1 1 168,8 5 0,-1-2 0,-13-8 0,0-2-320,9 6 0,-1-2 320,31 9 0,-36-16 0,1 0 0,-5-1 0,-1-2 0,38 3-93,-12-1 93,-3-9 0,-16-7 0,-1 0 983,-3 0-697,-20 0 395,11 0-681,-25 0 103,9 0-103,-15 0 0,-5-4 0,-35-10 0,-37-16 0,12 13 0,-5-2-492,-8-7 0,-4 0 35,-9 5 1,-4 1-36,-7-5 0,-1 1 0,0 3 0,-2 1 334,-7 3 1,5 2 157,27 4 0,4 1-283,-3 1 1,4 2 282,-22 6-1,0-7 1,19 3 983,21 4-360,18-5 360,17 3 0,1-2-520,80-13-463,15-6-492,0 10 0,13 1 164,-15-2 0,4 0 0,3 1 0,5 4 0,1 1 0,0 1 0,0-2 0,0 1 0,0 1 0,4 2 0,2 3 0,-5 0 0,-13 3 0,-3 0 0,-2 0 193,-6 0 1,-1 0 0,0 0-194,4 0 0,1 0 0,-5 0 81,0 0 0,-3 0-63,8 0 1,-2 0 309,-17 0 0,-3 0 983,31 0 0,-32 0 0,-22 0 0,-6 0 0,-16 0 0,-78 0-492,16 0 1,-7 0-662,-8 0 1,-7 0 0,0 0 169,6 0 0,1 0 0,-3 0-328,-20 0 0,-4 0 0,-4 0 82,11 0 0,-4 0 0,0 0 0,4 0-82,-9 0 0,3 0 0,-6 0 131,21 0 0,-6 0 1,-1 0-1,3 0 0,5 0-96,-15 0 1,6 0-1,-2 0 47,9 2 0,-3 1 0,2 0 0,4 0 127,0-1 1,5 1 0,-1 1 118,-9 5 0,-1 3 0,9-1 0,13-2 0,4 1 0,-21 7 0,1 1-76,-21 0 76,30 3 983,21-9-187,31-5-796,94-3 0,13-4 491,-4 0 1,8 0-1,-5 0 1,1 0-257,-26 3 0,1 0 1,1 1-554,8 0 0,3 0 0,-1 1 318,0 1 0,1 2 0,1 0-328,4 0 0,1-1 0,-1 1 0,-4-1 0,0 1 0,-4-1 41,16 3 0,-4 0-135,2 0 0,-7 0 422,-30-2 0,-3 0 491,6 1 1,-2-2 57,20 2 434,-20 3 0,-17-11 0,-15 4 0,-7-1 0,-14-3 0,-41 3 0,-55-4-857,20 1 1,-9-2-455,10-1 0,-6-2 0,-2-1 0,-13-2 0,-4-2 0,-5-1 82,12 0 0,-4-1 0,-3 0 0,0-1 49,13 1 0,-2-1 1,-1-1-1,2 2 0,1 0-49,-6 2 0,3 1 0,0 0 0,-3 0 49,7 0 0,-2-1 1,-1 1-1,2 0 0,4 2-49,1 1 0,4 1 0,1 1 0,-3-1 0,-15-2 0,-3-1 0,0-1 0,2 2 0,9 2 0,1 0 0,2 0 0,1 1-82,-19-1 0,1-1 0,7 3 0,23 1 0,4 2 0,1-1 9,-34-5 1,8 1 318,38 3 0,4 0 491,-8-3 1,3 0 491,-12 4 0,13 0 0,29 0 0,7-4 0,67 3 0,30-4-492,-3 5 1,-3 0 491,-20 0-492,-91 0 1,-30 0-1,-14 1 1,-11-2-820,-3-1 0,-9-1 0,5-1 0,25 0 0,3 1 0,0-2 77,-2-2 0,1 0 1,1-1-242,-24-2 0,3 0 181,8-4 0,1 0 311,-14 4 0,0-2-492,9-7 0,-2 0 164,22 11 0,-1 1 0,2-1 304,-18-11 1,3 1-469,14 8 0,1 0 414,-7-8 1,0 0 77,9 8 0,1 0 0,-10-4 0,-1 0 0,7 5 0,1 0 0,-2 0 0,0 0 491,11 0 1,0 1-123,-14-1 1,2-1-370,17 2 0,2 0 491,-6 3 1,1 0-291,-39-10 782,38 14 0,5-6 0,23 7-25,6 0 25,9 0-819,5 0 198,-11-5-362,-4 3 0,-28-9 0,-15 2 0,-30-7-276,37 11 1,-3 1 275,0-4 0,-2 1-492,-9 2 0,0 0 275,2-4 1,2 0 216,12 3 0,0 1 0,-6 1 0,1 0 0,13 0 0,1 0-277,-5 3 0,0 0 277,0-3 0,0 0 0,-6 4 0,-1 0 0,5 0 0,-2 0-492,-8 0 0,-2 0 426,0 0 0,1 0 66,-3 0 0,2 0 0,9 0 0,1 0 0,-7 0 0,1 0-42,-25 0 42,35 0 0,0 0 0,-23 0 983,12 0-681,22 0 257,13 0-559,8 0 983,12 4-731,6 1 349,4 7-601,0-3 0,0 3 0,0-3 0,0 0 0,9 5 0,5 16 0,24 11 0,9 25 0,-13-30 0,4 2-492,5 9 0,2 1 215,11 5 0,2 0-215,0 3 0,1 1 0,11 5 0,-2-3 468,-22-17 1,0-1-469,12 9 0,-1-3 462,-15-17 0,0 0 30,24 22 0,3 1 0,-9-18 0,0-2 0,12 9 0,1-5 0,-7-17 0,3-4-492,13 3 0,3-2 58,-1-5 0,3-2 434,-17 1 0,2 0 0,-1-2 0,-4-1 0,0-1 0,0-1 0,-1 1 0,1 0 0,1 0 0,2 0 0,2 1 0,-2-1 0,23 3 0,0 0 0,5 0 0,1 1 0,-8-1 0,-1 0-492,8 0 0,2 1 480,-34-4 1,1 0-1,0 0 12,5-1 0,0 1 0,1 1 0,-1 2 0,0 1 0,0-1 0,-4-2 0,0-1 0,-3 2 317,11 5 1,-4 0-318,2-5 0,-4 0 0,19 6 891,-1-5-891,-23-3 983,-22-7-46,-19 0 46,-3 0 0,-12 0-220,-75 0-763,-28 0-328,23-5 0,-13-3 0,-1-2 0,-7-2 0,-3-1 0,-6-4 131,25 2 0,-4-1 1,-2-2-1,-2-1 0,1 2 0,-2-1 0,-2 1 1,1-1-1,-2 0 0,-2-1 33,7 0 0,-2-1 0,-2-1 0,1 0 0,3 1 0,3 2-82,-16-4 0,6 2 0,0 0 0,-3-1 49,4 1 0,-3 0 1,-2 0-1,3-1 0,4 0-49,0-1 0,5-1 0,0 1 0,-1 0 0,-8 1 0,-2 0 0,0 0 0,1 1 0,3-1 0,-1 1 0,3 0 0,3 1-82,-5-5 0,5 2 0,-1 1 0,2 4 0,1 2 0,1-1 0,8-1 0,2-1 0,-1 0 230,-5 3 1,-1 0-1,0 1 98,5 0 0,0-1 0,-1 0 0,-9-3 0,-1 0 0,2-2 0,6 2 0,2-1 0,3 1 0,-20-5 0,3 0 491,-2-5 1,6 1-1,26 12 1,2 1-1,-6-4 1,1 0-1,10 1 1,4 3 491,-20-2 0,15-3 0,28 8 0,3 5 0,23 2 0,28 4 0,40 0-492,-17 0 1,7 0-485,20-1 1,7 2-8,-21 1 0,2 2 0,1 0-328,9-1 0,1 1 0,1 2 0,3 3 0,2 4 0,0-2 0,5-3 0,1 0 0,-1 2 0,-5 3 0,0 3 0,2-2 0,9-1 0,2-1 0,-4 1 0,-11 2 0,-2 0 0,-3 0-164,22 2 0,-3 0 289,-7-2 1,-7-1 693,-26-5 1,-4-2-381,4 2 0,-3-1-111,37 7 0,-35-2 983,-11-1 0,-18-1 0,-12-5 0,-5 2 0,-52 0 0,-24-2-492,6-2 1,-7-1-818,-15-3 1,-3 0 325,-7 0 0,-3 0-328,19 0 0,-2 0 0,-1 0 0,-5 0 0,-1 0 0,-1 0 0,0 0 0,-1 0 0,3 0 0,11 0 0,3 0 0,0 0 0,-1 0 0,1 0 0,4 0-139,-7 0 0,5 0 467,1 0 0,3 0 491,8 0 1,5 0 161,-6 0 330,11 0 0,24 0 0,15 0 0,47 0 0,28 0-709,-10 0 0,7 0-766,15 0 0,8 0 164,0 0 0,8 0 0,1 0 0,-1 0 0,0 0 0,5 0 82,-4 0 0,6 0 0,-1 0 0,-7 0-82,-1-1 0,-7 1 0,5 1 82,-5 1 0,5 1 0,0 0 0,-5 1-82,6 0 0,-5 1 0,4 0 82,-6 1 0,3 0 0,2 1 0,-2 1 0,-4 0 0,-1 1 0,0 1 0,-1 0 0,-3-1 0,0 0 0,-2 1 0,0 1-82,22 4 0,-2 3 0,-1-3 0,-4-2 0,-1-1 0,-7 0 604,9 8 0,-4-2-276,-21-10 0,2-2 0,-7 2 491,-4 8 1,-3 0-1,13-5 1,-3-2 491,22 14 0,-31-9 0,-23-3 0,-19-1 0,-6 0 0,-22 0 0,-46 3-492,7-5 1,-7 0-438,-24-3 0,-6 0-54,-9 0 0,-5-2-328,20-2 0,-3-1 0,1-1 0,4 1 0,1 0 0,-3 0 0,-13 0 0,-3 0 0,2 0 211,8 0 1,2 0-1,3 0 117,10 0 0,3 0 0,0 0-328,-1 0 0,0 0 0,6 0 143,-1 0 1,3 0-4,-7 0 1,3 0 187,-22 0 983,24 0-167,28 0 167,15 0 0,119 0-492,-34-4 1,9-2-820,14 1 0,11 0 0,4 1 82,-14 0 0,3 1 0,2 0 0,2 0 49,-9 0 0,1 0 1,2 1-1,2 0 0,1 0 33,-8 2 0,3-1 0,1 2 0,0-1 0,-3 0 0,-2 0-82,19 0 0,-5 0 0,0 0 0,4 0 49,-7 0 0,4 0 1,1-1-1,-2 1 0,-5 1-49,-3 1 0,-5 1 0,0 1 0,3 0 49,-5 0 0,3 1 1,1 1-1,-2-1 0,-6 1-131,18 2 0,-6 0 0,-2 2 0,-3 3 0,-1 3 0,-9-3-14,-14-3 1,-3 0 832,13 3 1,-3 1 491,14 0 0,-25-1 0,-34-6 0,-8-3 0,-9 1 0,-72-4 0,-31 3-995,27-4 0,-12 0 0,-4 0 12,9 0 0,-4 0 0,-3 0 0,-1 0-197,5 0 0,-2 0 1,-2 0-1,1 0 0,0 0-49,-15 0 0,1 0 0,-1 0 0,-2 0 49,14 0 0,-1 0 1,-1 0-1,1 0 0,3 0-49,-5 0 0,2 0 0,3 0 0,1 0-82,-14 0 0,4 0 0,-1 0 0,-7-3 0,-1-1 0,12 0-164,14 4 0,5-2 453,-22-7 1,4 0 529,35 8 1,6 0 491,-27-7 0,39 8 0,30 0 0,54 0-492,8 0 1,11 0-165,-2 0 1,6 0 0,3 0-290,15-1 1,5 0 0,3 3-285,-10 4 0,3 4 0,2 1 0,0 0 0,4 0 0,2-1 0,0 2 0,1 3 49,-12 0 0,1 2 1,1 1-1,-2 1 0,-3-2 28,3 0 1,-4 0 0,0-1 0,2 0-78,11 2 0,4-1 0,-2 0 0,-4-1-82,7 1 0,-5-1 0,-2-1 0,-7-3 0,-2 0 0,1 0 0,3 3 0,1 1 0,-9-3 627,-8-3 1,-5 0-300,11 8 0,-4-1 0,-21-9 0,-6 1 0,14 11 983,-24-8 0,-15-2 0,-12-1 0,-22 2 0,-46 1 0,-38-4-492,23-4 1,-6-1-1,-17-2 1,-8-2-738,28 1 0,-5 0 0,-3 0 0,2 0 0,4 1 0,-1-1 0,1 1 0,-2-3 62,-6-1 0,-1-2 0,-1 0 1,2-1-63,4 0 0,1 0 0,1-1 0,1-2-82,-17-5 0,3-3 0,-1 0 82,19 5 0,-2-1 0,2 1 0,3 0-82,-4 0 0,4 0 0,0 1 67,-3-1 1,1 2-1,4 0 261,-5 0 0,2 1 491,-12-4 1,-1-1-1,10 3 1,4 1-1,20 1 1,3 1-1,-5 0 1,3 1 491,-16-1 0,2-6 0,22 1 0,13 2 0,3 0 0,11 5 0,6-3 0,71 8-900,6 0 0,12-2-411,-8 0 0,5-2 0,5 2 82,-2 2 0,4 1 0,2-1 0,1 0 0,4-1 0,1-1 0,1 0 0,-2 1 0,-9 1 0,-2 1 0,2 0 0,7 1 82,-1-1 0,7 0 0,4 0 0,2 0 0,-4 0 0,-6 0-82,11 0 0,-6 0 0,-1 0 0,5 0 49,-4 0 0,4 0 1,2 0-1,-2 0 0,-3 0 0,-10 0 0,-1 0 1,-2 0-1,-4 0 0,-7 0-131,2 0 0,-8 0 0,5 0 82,6-1 0,7 1 0,-1 0 0,-7 1-246,22 3 0,-5 1 164,-24-4 0,0-1 0,-3 2 29,9 5 0,-5 2 790,-13-5 1,-6 0 491,-2 4 0,-4 3 0,-30-10 0,-4 8 0,-66-4 0,-26 0-492,7-3 1,-8 0-229,-6-2 1,-8 0-264,3 0 0,-8 0 0,0 0-328,4 1 0,1-1 0,-4-1 82,3-3 0,-5-2 0,-1-1 0,7 0-82,-2 0 0,4-1 0,-2-2 82,11-4 0,-5-3 0,3 0 0,7 1-82,10 3 0,6 2 0,-2-1 0,-21-4 0,-4 0 0,7 2-164,-4-2 0,4 3 571,-10 2 1,4-1-80,23-1 0,4 0 491,11 4 1,5 2 491,-7-7 0,17 7 0,15-2 0,11 4 0,87 0-492,-15 2 1,11 2-695,6 5 1,10 4 0,3 3 202,-15 2 0,3 3 0,1 2 0,3 1-197,-6-1 0,4 2 1,0 1-1,2 1 0,-1 1 0,5 4 0,1 2 1,0 1-1,-1-1 0,-2 0-49,11 2 0,-2-1 0,-1 1 0,4 1 49,-10-2 0,4 2 1,0 1-1,-3-2 0,-4 0-49,-3-1 0,-4-1 0,-2 0 0,4 1 49,-3 0 0,4 2 1,1 0-1,-3-2 0,-7-2-131,10 3 0,-7-4 0,1 1 0,7 3 0,2 0 0,-10-5-164,-13-7 0,-5-2 983,9 5 1,-3 0 491,24 9 0,-38-11 0,-13-2 0,-19-8 0,-13-5 0,-44-1-492,-19-3 1,-11-2-1,-16 2 1,-10-2-386,6-4 0,-8-4 0,-1 0-352,22 3 0,-1-1 0,-1-1 0,-2-1 0,-7-2 0,-3-3 0,1 0 0,2 0 0,11 1 0,2 1 0,1-1 0,-4 2 0,-11-1 0,-5 2 0,2 0 0,9 1-82,12-2 0,7 0 0,-4 2 0,-27 0 0,-6 2 0,11-1 23,18 0 0,3 0 305,-16-1 0,3-1 983,-14-4 0,13 5 0,37-2 0,19 9 0,13-2 0,10 0 0,65 3-492,-1-1 1,11 0-820,-2 2 0,7 0 0,5 0 94,-6 0 0,4-1 1,2 1-1,2 1 234,13 1 0,3 2 0,0 0 0,-3-1 0,-14 0 0,-3 0 0,0 0 0,5 0-197,-1 2 0,6 1 1,0 0-1,0 0 0,-6 0-49,0 0 0,-3 0 0,-3 0 0,1 0-82,20-1 0,-2 1 0,0-2 0,1 1 0,0-1 0,-9-1-164,-5-2 0,-5-2 0,3 1 0,-1 0 112,-9 0 0,-6 0 1363,14 0 0,-20 0 0,-23 0 0,-20 0 0,0 0 0,-76 0 0,-19 0-492,-4 0 1,-10 0-507,27 1 1,0-1 0,-3-1 14,-12-2 0,-4-1 0,-1 0-328,-3 4 0,-2 0 0,-1-2 82,16-3 0,-1-1 0,-1 0 0,1 0-82,-21 1 0,0 1 0,-1 0 161,22 0 0,-1 1 0,1-1 1,1 0 166,-17-3 0,1-1 0,5 2 0,15 4 0,3 2 0,0 0-328,-1-4 0,1 0 0,4 1 125,-6 3 1,3 0-147,-8 0 1,2 0 348,12 1 0,3-2 983,-37-5 0,22 4 0,20-4 0,12 0 0,14 0 0,1-5 0,7 0 0,9-4 0,-1 4-552,12-3-431,-8-1 0,8-1 0,-4-5 0,5-6 0,0-3 0,5-5 0,2-1 0,5 0 0,0-8 0,1-1 0,-6-27 0,-1 5 0,-6-27-455,-10 45 1,-3 0 454,1 0 0,-4-1 0,-16-12 0,-6 0-492,4 10 0,-3 0 342,-6-6 1,-4-1 149,-7 2 0,-4 2 0,2 2 0,-1 4 0,3 9 0,-2 3 0,1 1 0,0 5-266,-31-2 266,0-5 0,11 15 0,21 3 0,17 13 837,5 1-837,16 6 983,5 0-644,40 0-339,26 0 0,42 8-492,-37 0 0,4 3 196,11 2 1,1 4 295,2 5 0,-2 2-471,-9-6 0,-3 1 471,-4 2 0,-3 1-388,29 15 388,0-4 0,-19-3 0,-15-11 0,-23-7 983,-7-2-226,-7 0 226,-10-1-952,-1 0 419,-20-4-450,-21 5 0,-30-2 0,-30 8-492,37-11 0,-3-1 0,-19 6 0,-3-2 427,-7-6 0,-3-2-263,19 3 0,-2 1 0,-1-1 0,0-3 0,0 0 0,0 0 0,0 0 0,0 0 0,0 0 256,2 0 1,-1 0 0,2 0 71,2 0 0,0 0 0,6 0-492,-9 0 0,2 0 411,-14 0 0,6 0 81,-9 0-120,36 0 0,2 0 120,-21 0 983,21 0-387,22 0 387,11 0 0,12 0 0,4-4 0,44-3 0,4 2-905,7-2 0,5 1-78,-5 4 0,0 2-492,16-4 0,3 0 225,5 3 1,4 2-226,11-1 0,5 0 164,-23 0 0,2 0 0,0 0 116,0 0 1,1 0-1,-1 0 212,5 0 0,-1 0 0,1 0 0,0-1 0,0 1 0,-1 1 0,-4 1 0,0 1 0,1 1-328,6 2 0,3 2 0,3 1 82,-4 3 0,6 2 0,-2 1 0,-4-1-82,-5-1 0,-4-1 0,9 2 131,3 1 0,10 2 1,5 1-1,-2-1 0,-8 0-49,-8-3 0,-6 0 0,1 0 0,5 1 49,7 1 0,6 2 1,2 0-1,1 1 0,-2-1 0,-5-1 0,-1 1 1,0 0-1,0-1 0,0 1 0,2 0 0,1 0 1,0 0-1,-2-1 0,-3-1-49,5 1 0,-3-3 0,-1 0 0,2 1 49,-9-1 0,3 0 1,1 1-1,-5-2 0,-8-2-59,-1-3 1,-8-1 0,5 2 415,3 1 1,7 3 0,-2-1 0,-7-1-161,21 1 0,-6-1 491,10 4 1,-3 0-1,-20-6 1,-7 0 491,16 6 0,-18-7 0,-39-3 0,-3-1 0,-12-3 0,-8 7 0,-21-7 0,-44 10-492,1-9 1,-7-2-1,-16 4 1,-3 0-336,-2-4 0,-4 0-484,17 0 0,-4 0 0,-1 0 0,4 0 0,-1 0 0,-8 0 131,9 0 0,-6 0 1,-4 1-1,0-1 0,1-1 0,3-1 0,1 0 1,-1-1-1,-1 0 0,-3-1 33,4 1 0,-3-2 0,-2 1 0,0-2 0,1 1 0,2-2-33,-12-1 0,1 0 1,1-2-1,2 0 0,3 0-49,-1-3 0,3 0 0,1 0 0,-2-1 49,10 3 0,-2 0 1,-1 0-1,3 0 0,4-1-131,-24-4 0,7 0 0,1 0 0,5 1 0,1 0 0,1 0 0,2-1 0,0 1 0,8 1 32,3 0 0,5-1 787,-4-2 1,3 0-1,16 8 1,5 0 491,-10-12 0,23 10 0,19 1 0,5 0 0,7 1 0,4 0 0,0-5 0,9-2 0,26-16 0,37 3-492,-18 8 1,5 1-984,12 5 0,10 2 164,7-3 0,9 0 0,-4 3 0,-23 7 0,-4 2 0,7-1 82,12-4 0,8-2 0,2 1 0,-8 3-82,-2 4 0,-5 4 0,4-2 82,-8-2 0,4 0 0,0 0 0,-6 1-82,1 1 0,-4 1 0,0 1 0,5-1 0,1 0 0,-6 0-164,1 0 0,-3 0 335,2 0 0,-2 0 157,-11 0 0,-5 0 983,13 0 0,-20 0 0,-24 0 0,-7 0 0,-6 0 0,-67 0 0,-8 0-492,-15 4 1,-11 1-984,7-4 0,-3 1 415,13 1 0,-4 0 0,0 0 77,1-2 0,-1-2 0,0 1 0,-1 0 0,0 0 0,3 0 0,-14 0 0,3 0-492,-8 0 0,4 0 135,26 0 1,2 0 356,-12 0 0,0 0-363,7 0 0,3 0 363,10 0 0,2 0-34,-44 0 34,23 0 983,13-6 0,23 0 0,4-1 0,14 2 0,5 1-355,6-1-628,83 0 0,-19 3 0,8 1-328,8 0 0,10 2 0,2-1 0,7 0 0,3 0 0,5 0 82,-12-1 0,4 0 0,3 0 0,0 4 49,-12 2 0,1 2 1,1 1-1,1 2 0,1 0 0,6 1 0,0 0 1,2 1-1,0 2 0,2 1 33,-10 1 0,2 1 0,0 1 0,1 1 0,0 1 0,-1-1 0,2 1 0,-1 0 0,1 1 0,0-1 0,-3 0 0,-3 0-33,2 0 0,-3-1 1,-2 0-1,1 1 0,2 0 0,11 2 0,4 1 1,-1 0-1,-5 0 0,-11-3-131,-11 0 0,-8-2 0,5 1 82,10 2 0,8 1 0,-1 1 0,-10-4-246,11 2 0,-5-1 0,10 5 0,-3-1 350,-20-9 1,-8-2 1124,9 8 0,-21-8 0,-24-3 0,-8-4 0,-9 1 0,-100-1-492,38-4 1,-7 1-165,-10-1 1,-9-1 0,3 0 163,-15 0 1,-1-2-820,11 1 0,-4 0 0,3 0 138,15 1 0,2 0 1,-3-3 189,-18-3 0,-3-3 0,5 1-492,-4 2 0,1-2 164,5-6 0,-4-4 0,12 2-164,24 6 0,0-1 295,-25-6 1,-12-4 0,10 2 196,22 4 0,3-2 362,-34-8 1,0-2-363,26 4 0,6 2 983,-34-8-492,45 7 1,1-2-217,-18-7 708,0-7 0,1 3 0,18 14 0,13-3 0,5 11 0,16-3-478,1 6-505,6 0 0,9-5 0,39-7 0,25-7 0,-4 9 0,8 2-492,2 2 0,5 1 164,-16 1 0,3-1 0,-1 1 123,28-3 0,-2 0 205,-12 1 0,-1-1-492,2 2 0,-4 0 417,-25 6 1,-2 0 74,12-1 0,-3 0 0,18-6 0,-5 7 0,-33 2 0,-9 2 983,-16 3 0,-5-3 0,-39-8-421,-17 2-562,-6-5 0,-7-1-492,-2 2 0,-2 0 101,-17-5 1,-3-1-102,-7 0 0,-1 0 164,25 5 0,-2 1 0,4 1 85,-17 0 0,1 2-249,-15-4 0,4 1 226,26 9 1,2 0 2,-7-4 1,1-1 262,13 5 0,4 0 983,-22-2-626,21 2 626,17 4 0,14-5 0,9 6 0,67 0-727,24 0-256,-9 0 0,5 0-492,2 0 0,1 0 417,7 0 0,-2 0 75,-20 1 0,-2-2-374,14-3 0,-3 0 374,19 2 0,9-5 0,-15 7 0,-26 0 0,-12 0 0,-17 0 0,-12 0 983,-2 0-176,-5 0 16,-38 0-823,-19-7 0,-51 5 0,10-5-400,30 6 0,1 2 400,-31-1 0,35-4 0,0 0 0,-32 3 0,11-7 0,14 8 0,16 0 0,15 0 0,9 0 0,12 0 800,4-3-800,51 2 0,34-3 0,-16 4 0,6 0-492,11 0 0,3 0 0,6 0 0,3 0 164,-24 0 0,3 0 0,4 0 82,4-1 0,5 0 0,3 1 0,-3 2 0,-5 5 0,-2 2 0,0 1 0,1-1 0,4-3 0,0-1 0,0 0 0,0 5 99,-2 6 1,0 3 0,-2 1-1,-2-2 147,7-1 0,-3-2 0,2 2-246,-9 0 0,1 2 0,0-1 0,-4-2-82,-2-3 0,-3-2 0,0 2 0,3 3 0,1 2 0,-5-2 214,1-1 0,-3-2 568,9 2 0,-3-1-454,-16-1 0,-5-1 983,16 2 0,-27-3 0,-9 0 0,-13-5 0,0-1 0,-10-1 0,-48 7 0,-23-4-534,6-2 0,-8 0-941,-13-4 0,-5-2 0,-5 1 0,-5 0 164,20 0 0,-3 0 0,1 0 0,5 0 0,0 0 0,-1 0 0,-5 0 0,0 0 0,4 0-164,-6 4 0,-1-1 164,4-2 0,-5-1 0,7 1 225,5 3 0,0-1 103,1-3 0,-4 0 0,4 0-492,-7 4 0,3 1 424,-1-4 0,-1 0 68,-6 3 0,0 0 0,5-4 0,0 0 0,-7 4 0,3 0 0,22-3 0,2 0 491,-3 4 1,2-1-229,-29-4 720,10 0 0,5 0 0,26 0 0,9 0 0,15 0 0,8 0 0,66 0-896,26 0-87,-5-1 0,9 2-492,8 3 0,3 1 164,-27-1 0,1-1 0,1 2 0,8 5 0,2 2 0,1-1 0,-1-3 0,0-1 0,2 3 0,4 3 0,1 3 0,-1-2 153,-4-5 1,0-2-1,-4 2 175,14 6 0,-1 0-492,7-5 0,-5 0 256,-24 3 0,-4 0-60,8-3 0,-1 0 296,-13 3 0,-4-1 983,21 3-10,-26-3 10,-13-4 0,-19 0 0,-2-7 0,-4 7 0,-5-3-362,-1 4-621,-28 1 0,-15 2 0,-47 3 0,38-6 0,-4-2-492,-20-1 0,-5-2 74,1 1 0,-3-2-74,-18-3 0,-4 0 164,35 0 0,-1 0 0,-1 0 146,-4 0 1,-2 0 0,4 0 181,-13 0 0,3 0-492,-9 0 0,4 0 467,33 0 0,2 0-20,-6 0 0,2 0 45,-21 0 983,20 0-500,18 0 500,15 0 0,12-4 0,6-1-65,36-4-918,31 4 0,-5 3 0,10 0-328,1 2 0,8 0 0,1 0 0,2 0 0,1 0 0,6 0 82,-3 0 0,7 0 0,-1 0 0,-5 0-82,1 0 0,-4 0 0,4 0 82,1 2 0,5 1 0,1 1 0,-6 0-82,0 0 0,-4 0 0,0 1 0,3 2 0,0 1 0,-2 0 0,-6-1 0,-2 0 0,-5 0-164,1 2 0,-3 0 0,14-4 0,-1 0 482,-23 3 1,-3-1 9,42-6 983,-45 5 0,-16-6 0,-9 0 0,-13 4 0,0-3 0,-10 8 0,-29 11 0,-26 3-492,7-3 1,-7-1-890,-15-4 1,-7-3 397,-11 2 0,-5-1-328,23-5 0,-2-1 0,-2-1 0,-2 2 0,-2-1 0,1 0 103,-1 0 1,0 1 0,3-2 224,-13 1 0,3-2-492,-8 1 0,2-2 318,22-3 0,2-2-233,-7 1 1,0 0 406,6 0 0,3 0 0,6 0 0,0 0 0,-6 0 0,-1 0 0,10 0 0,0 0 0,-9 0 0,-1 0 0,8 0 0,-1 0 0,-7 0 0,-2 0 0,1 0 0,-1 0 0,-12 0 0,2 0 0,21 0 0,1 0 491,-9 0 1,2 0-347,-28 0-145,-1 0 0,13 0 983,20 0 0,17 0 0,14 0 0,9 0 0,5 0-719,56 0 145,-15 0-409,59 0 0,-5 0 0,-17 0-492,1 0 0,1 0 387,16 0 105,-8 4 0,1 0 0,3-2-301,-25 6 1,-1 0 300,20-6 0,9 11 0,-2-5 0,-20 1 0,-16-3 0,-13-1 0,-14-4 983,-5 3-910,-2-4 561,-5 5-634,-4-1 0,-23 9 0,-4-7 0,-28 2 0,13-8 0,-7 0 0,8 0 0,7 0 0,2 0 0,11 0 0,1 0 0,58 0 0,7 0 0,3 0 0,7 0-492,0 0 0,3 0 298,4 0 0,4 0-298,17 0 0,3 0 0,2 0 0,1 0 340,-27 0 0,0 0 0,0 0 152,4 0 0,0 0 0,0 0 0,-3 0 0,0 0 0,-3 0 0,12-1 0,-2 2-492,12 2 0,-3 2 353,-25 0 1,-2 1 138,7 2 0,-1 1-80,-6-4 1,-4 0 79,21 8 983,-20-11-871,-17 8 871,-10-9 0,-12 3 0,-1-4-23,-9 4-748,3 1-212,-34 0 0,-10 5 0,-32-8 0,-27 12-492,45-13 0,-1 0 340,-15 2 1,-3 2 151,-6-1 0,-2 0 0,-1-2 0,2-1 0,10 3 0,2 1 0,-2-1 0,2-1-292,-25-1 292,-8 6 0,22-8 0,21 0 0,17 0 0,14 0 0,9 0 983,67 0-699,24 0-284,-10 0 0,7 0-492,14 0 0,4 0 164,-25 0 0,1 0 0,0 0 156,5 0 0,0 0 0,2 0-156,7 0 0,2 0 0,-1 0 0,-8 0 0,-1 0 0,-3 0-95,20 0 1,-3 0-70,9 0 0,-6 0 332,-31 0 1,-3 0-8,7 0 1,-1 0 166,32 0 983,-39 0 0,-10 0 0,-18 0 0,-13 0 0,0 0 0,-46 0 0,-7 0-619,-49-14-364,38 1 0,0-1-578,-40-13 578,31 7 0,-1 0 0,-30-5 0,36 8 0,-1 1 0,-43-10 0,11-3 0,2 12 0,11-4 0,0 6 0,-22-1 0,25 2 0,-23-2 0,29 2 0,-20-1 0,9 0 0,0-6 0,13 6 0,16-4 0,9 7 0,10 6 0,6-4 578,5 5-578,1-1 0,6-2 0,4 4 0,1-5 0,28 0 0,24-2 0,29-2 0,-23 8 0,0 1-519,35-10 519,-31 10 0,1-1 0,29-11 0,-34 11 0,0 1 0,42-11 0,-18 7 0,-14 0 0,-21-3 0,-13 9 0,-3-3 0,-11 1 0,-2 3 519,-5-3-519,10 4 0,21 0 0,25 14 0,21-3 0,0 18-550,8-12 550,-18 11 0,-2-12 0,-12 4 0,-23-8 0,-4 0 0,-19-6 0,-2 3 0,-5-8 550,-43 3-550,-5-4 0,-52 0 0,5 0-316,32 0 1,0 0 315,-35 0 0,37 0 0,-1 0 0,-33 0 0,0-7 0,2-1 0,20-6 0,9 0 0,18 2 0,10 6 0,6-3 0,0 7 631,5-6-631,-4 2 0,4-4 0,-5-1 0,0 1 0,0-1 0,5 5 0,-3-3 0,8 3 0,-3 1 0,9-3 0,1 3 0,-9 0 0,-6-4 0,-14 2 0,-11-11 0,7 4 0,-15-11 0,15 12 0,-7-6 0,15 8 0,1 4 0,7-2 0,6 8 0,4-8 0,3 8 0,0-3 0,-2 4 0,-8 0 0,2 0 0,-5-5 0,5 4 0,-10-4 0,8 5 0,-9 0 0,6 0 0,0 0 0,0 0 0,5 0 0,-4 0 0,9 0 0,-3 0 0,5 0 0,-1 0 0,1 0 0,0 0 0,0 0 0,0 0 0,42-15 0,5 4 0,32-12 0,1 2 0,4 5-634,11-13 634,10 11 0,-38 2 0,-1 0 0,25-1 0,-26 5 0,-1 0 0,19-3 0,22-1 0,-12 8 0,-1 1-20,-10 7 20,-8 0 0,-3 0 0,-9 0 0,-8 0 0,-2 0 632,-14 0-632,-1 4 22,-7 7-22,0 0 0,0 9 0,-5-4 0,-1 5 0,0 0 0,-3 0 0,9 7 0,-2 8 0,5 2 0,2 13 0,-1-6 0,2 8 0,-2-8 0,1 7 0,-1-7 0,1 0 0,-1-1 0,-6-1 0,5 2 0,2 3 0,2 3 0,12-1 0,-3 6 0,5-6 0,1 7 0,-11-24 0,-1 5 0,-15-18 0,-1-4 0,-6-2 0,0-4 0,1-5 0,-39-38 0,-14-15 0,4 7 0,-4-4-492,-7-9 0,-1-2 106,4 5 1,3 1 385,2-3 0,1 0-478,-1 2 1,2 0 477,9 6 0,2 0 0,-5-1 0,1 1 0,-14-33 0,13 23 0,15 12 0,2 13 983,6 3-302,5 11 302,1 1-920,1 1-63,2 3 0,-2-15 0,4 9 0,-6-18 0,5 6 0,-4-7 0,-1 1 0,5-1 0,-4 7 0,5 1 0,0 7 0,0 0 0,0 0 0,0 5 0,0 2 0,0-1 0,0-1 0,0 0 0,0-3 0,0 3 0,0 0 0,0-4 0,-4 10 0,3-5 0,-3 6 0,4-5 0,0 3 0,0-4 0,0 6 0,0 0 0,0 0 0,0-1 0,0-4 0,0 3 0,0-3 0,0 5 0,0 0 0,27 4 0,3 1 0,35 17 0,-10 2 0,9 27 0,-1-5 0,-3 20 0,12-11 0,-15 8 0,-1-11 0,-10 2 0,-12 1 0,2-6 0,-10 3 0,5 1 0,-6 1 0,0 0 0,2 7 0,-3-15 0,-5 7 0,4-9 0,-11-6 0,5 5 0,-6-11 0,0 4 0,-1-6 0,0-5 0,-4 4 0,-2-5 0,0 1 0,-3 4 0,3-10 0,0 4 0,-3 1 0,3-5 0,-4 4 0,0-4 0,4-1 0,-33-35 0,-1-4 0,-23-17 0,-3-8 0,7 12 0,-10-10 0,9 5 0,-7-3 0,15 9 0,-4 1 0,15 12 0,3 6 0,12 2 0,1 5 0,0 1 0,5 6 0,-5-1 0,1 0 0,3 1 0,-9-6 0,4 4 0,-5-9 0,0 8 0,0-8 0,0 8 0,0-8 0,0 9 0,5-4 0,2 9 0,5-2 0,0 7 0,39 40 0,-7-11 0,12 9 0,5 2 0,23 14-492,-19-20 0,3 1 429,-1 3 0,1 1 63,6 2 0,-1-1 0,-10-5 0,0 0-269,3 3 1,-1-2 268,26 20 0,1 0 0,-3-2 0,-18-11 0,-2 0 0,-10-10 0,1 6 0,-3-12 983,14 30-887,-11-26 472,26 28-568,-15-17 0,15 5 0,-6 4 0,-3-14 0,0-1 0,-18-11 0,-2-5 0,-16-4 0,-4-5 0,-1-1 0,-6-4 0,0-1 0,-40-10 0,-7-9 0,-49-9 0,1-7-492,27 13 0,-3 1 353,7 4 0,-4 0 139,-20-5 0,-3-1 0,10 5 0,2-1 0,5 1 0,0 0 0,-2-4 0,5 2-146,-17-1 146,-16-7 0,31 10 0,9 1 0,18 1 0,15 5 0,7-2 983,6 8-714,4-7-113,-3 3-156,7-4 0,8-3 0,20 6 0,23-1 0,14 0 0,1 5 0,16-4 0,-4-1 0,9 5 0,-3-5 0,-26 7 0,-5 0 0,-16 0 0,-12 0 0,-3 0 0,-12 0 0,0-4 0,-66-1 0,-9-8 0,5 7 0,-12 0 0,1 1-492,-10 0 0,-3 0 164,1-2 0,-6-1 0,1 1 0,5 2 0,0 1 0,-7-1 131,15 3 0,-6-1 1,-4 1-1,1 0 0,2-2-49,-13-1 0,2-2 0,-1 0 0,-4 3 49,2 2 0,-6 1 1,0 2-1,3-1 0,7-1-49,10-2 0,7-1 0,1 1 0,-4 1 0,-16 1 0,-3 1 0,0 0 0,4 1 0,16-1 0,2 0 0,1 0 0,-3 0 0,-9 0 0,-2 0 0,-2 0 0,-3 0 49,3-3 0,-4 0 1,-1 0-1,0-1 0,5 2-49,-8 1 0,3 1 0,2-1 0,-2-1 0,-1-2 0,0-3 0,0 0 0,3 2 0,6 1 0,2 0 0,2 1 0,3 0-82,-9-1 0,3 1 0,-3-2 292,8 0 0,-3-1 1,0 0-1,1 0 36,4 0 0,1 0 0,1 0 0,0 0 0,-21-3 0,1 1 0,1-2 297,6-1 0,1-1 0,2 1-297,7 0 0,2 0 0,3 0 491,-16 1 1,4-2-1,5-3 1,5 1-1,21 9 1,3 1-1,3-3 1,2 0 491,-30 5 0,34-4 0,23 6 0,-21 0 0,-12 0 0,-42 0-492,40 0 1,-2 0-1,-8 0 1,-2 0-254,-6 0 0,0 0-238,3 0 0,-1 0 0,-12 0 0,0 0-492,12 0 0,-1 0 410,-15 0 1,0 0 81,11 0 0,1 0 0,-5 0 0,0 0 0,6 0 0,1 0 0,0 0 0,-1 0 0,1 0 0,0 0 0,-1 0 0,1 0-393,5 0 0,2 0 393,11 0 0,1 0 0,-3 0 0,1 0 0,8-4 0,0 0 0,-6 0 0,1-1-53,-42-11 53,22 1 847,13 7-847,9 2 983,8 6-64,-6 0-7,13 0-912,-6 0 65,9 0-65,5 0 0,-4 0 0,11 0 0,-4 0 0,6 0 0,0 0 0,-15 0 0,-3 0 0,-23 0 0,-12 0 0,-24 8-446,43-3 1,-1-1 445,6 1 0,0 0 0,-9 3 0,1 0-383,-30-6 383,-10 5 0,15-7 0,26 0 0,11 0 0,19 0 0,11 0 0,1 0 873,70 0-873,-12 0 0,15 0 0,6 0-492,-8 4 0,1 1 458,17-5 0,4 2-458,12 6 0,3 2 164,-22-6 0,2 0 0,1 0 88,-2 0 1,1 0 0,2 0 239,7 3 0,2 0 0,-1 0-328,-4-3 0,0 0 0,0 1 0,0 1 0,0 2 0,-1 0 88,0-1 1,-1 1 0,1-1 239,0 0 0,-1 1 0,0-1 0,-3 1 0,-1-1 0,1 0 0,3 0 0,1 0 0,-1 1 0,-4 2 0,-1 0 0,-1 1-328,1 0 0,0 1 0,0-1 8,0 0 1,0 0 0,0 0 319,2 3 0,-1 1 0,-4-3 0,9-1 0,-3-1 63,6 4 1,-4 1-64,-25-7 0,-3 0 491,1 0 1,0 0 308,45 8 183,-39-8 0,-10-2 0,-18-1 0,-13-4 0,0 4 0,-6-5-24,0 0-959,0 0 0,-1 0 0,7 0 0,0 0 0,6 0 0,-5 0 0,-2 0 0,-5 0 0,0 0 0,0 0 0,0 0 0,-54 0 0,-7 0 0,1 0 0,-2 0 0,-25 0 0,27 3 0,-1 2 0,-28 4 0,27-1 0,-1 0-415,-43 8 415,1 0 0,10 0 0,2-1 0,11-1 0,8-5 0,11 2 0,10-9 0,8 3 0,7-5 0,7 0 0,8 0 415,5 0-415,63 0 0,0 7 0,0-3 0,5 1-492,-6 2 0,1 2 475,7 0 1,2 0 16,-2-1 0,3 1 0,9 1 0,1-1 0,-5 0 0,0 0 0,1 1 0,-2-2 0,-11-2 0,-1-2-115,-2 0 1,-3 0 114,25 3 0,-2-6 0,-12 6 0,-16-7 0,-15 0 983,-4 0-961,-17 0 219,4 0-241,-5 0 0,0 0 0,4 0 0,-4 0 0,9 0 0,-2 0 0,12-6 0,-6 0 0,6-5 0,-1 0 0,-4 0 0,-1 1 0,-8 0 0,-5 5 0,0-3 0,1 7 0,-1-4 0,-54 5 0,-31 0 0,13 0 0,-7 0-492,-11 0 0,-3 0 0,-6 0 0,-2 0 0,0 0 0,-1 0 164,23 0 0,-1 0 0,1 0 30,-23 0 1,0 0 297,-6 0 0,1 0 0,6 0 0,2 0-492,6 0 0,0 0 191,1 0 0,1 0 301,7 0 0,0 0 0,-1 0 0,1 0 0,0 0 0,-1 0 0,1 1 0,0-2 0,-8-7 0,1-2 0,4 4 0,2 0-338,10-4 1,2-1 337,-2 3 0,2 0 0,14 3 0,0 1 0,-5-1 0,0 0 983,-43-3-514,23 2 514,21 5 0,10-5 0,15 6 0,-5 0 0,11 0-642,-11 0-257,12 0-84,-13 0 0,13 0 0,-13 0 0,13 0 0,-6 0 0,12 0 0,2 0 0,5-5 0,47 4 0,11-10 0,8 10 0,7 0-492,-1-5 0,1-3 247,10 0 1,2-1 244,-1 0 0,1-1 0,6-3 0,0 0 0,-6 1 0,-1 0 0,0-1 0,1-1 0,-4-3 0,-1 0 0,-3 0 0,-3 1 0,-12 3 0,0 1 0,9-3 0,-3-1-242,11-5 242,25-4 0,-31 6 0,-2 6 0,-23 2 0,-4 4 0,-14-1 983,-5 8-512,-2-4-210,0 5-261,2 0 0,11-5 0,3 3 0,13-3 0,2 5 0,8 0 0,0 0 0,-7 0 0,-3 0 0,-7 0 0,-7 0 0,-2 0 0,-11 0 0,4 0 0,-10 0 0,16 0 0,6 0 0,6 0 0,13 0 0,3 0 0,1 0 0,16 0 0,-16 0 0,7 6 0,-16-4 0,-9 3 0,-3-5 0,-12 5 0,0-4 0,4 4 0,-2-5 0,19 6 0,12 2 0,19 6 0,-7-5 0,24 5 0,-24-12 0,16 5 0,-18-1 0,-3-5 0,-17 5 0,-1-6 0,-9 0 0,-6 0 0,5 0 0,-5 0 0,38 0 0,-23 0 0,23 0 0,-32 0 0,-5 0 0,-3 0 0,-11 0 0,-2 0 0,-5 0 0,0 0 0,-73 0 0,-16-8-492,7 7 0,-7-1 0,-9-7 0,-2 0 373,-1 8 0,-3 0-209,24-2 0,-2-1 0,1 1 0,0 3 0,0 0 0,0 0 61,-1 0 1,1 0 0,0 0-62,5 0 0,0 0 0,0 0-96,-33 0 1,3 0 423,11 1 0,4-2 0,17-2 0,0 0 0,-30 3 0,2-2-387,35-4 1,1-2 386,-23 1 0,1-1 0,20-1 0,1-1 0,-6-7 0,1 1 0,-35-2 491,37 2 1,3-1-331,-7-5 822,1 0 0,2-5 0,23 14 0,3-5 0,15 7-52,6 1-344,4 1-587,3 4 0,7-3 0,-7-1 0,3 3 0,0-6 0,-3 7 0,7-4 0,-6-4 0,6 4 0,-3-4 0,4 4 0,15 32 0,-6-11 0,17 28 0,-8-13 0,11 4 0,4 7 0,8 10 0,8-4 0,3 7 0,-2-9 0,-3-8 0,0 6 0,-8-19 0,6 10 0,-15-18 0,-3 3 0,-11-6 0,-2 0 0,0-1 0,-3-3 0,3-2 0,0 1 0,9-4 0,6 9 0,0-9 0,5 10 0,-12-10 0,6 4 0,-12-1 0,-2-3 0,-5 3 0,0-4 0,0 0 0,0 0 0,4 0 0,-3 0 0,2 0 0,-3 0 0,6 0 0,0 0 0,6-4 0,0-7 0,0-1 0,-5-2 0,3 3 0,-8 6 0,3-4 0,-5 4 0,-4-4 0,-1 0 0,-4 0 0,0-3 0,0-3 0,-16-5 0,-11-4 0,-28-9 0,-9-4 0,0 1 0,-8-6 0,8 12 0,-20-14 0,18 13 0,-16-13 0,27 22 0,0-10 0,4 17 0,13-2 0,1 0 0,3 10 0,5-13 0,-7 12 0,0-10 0,0 1 0,-7 3 0,5-3 0,-5 4 0,7-4 0,0 9 0,7-7 0,-5 8 0,11-3 0,-5 3 0,7-2 0,5 8 0,-10-10 0,9 10 0,-11-9 0,7 4 0,-7-5 0,-1 0 0,0-1 0,1 1 0,1 5 0,4-3 0,1 8 0,2-9 0,9 9 0,-8-4 0,8 1 0,-3 3 0,5-3 0,0 4 0,0 0 0,0 0 0,-3 4 0,2 6 0,-8 5 0,1 13 0,-22 5 0,-1-1 0,-18 10 0,-16-4-984,-17 3 957,38-17 1,-4 0 26,-10-4 0,-1-2 0,-1 0 0,1 0 0,-2 0 0,2-2 0,12-6 0,0-1 0,-9 3 0,0 1 0,13-4 0,1-2 0,-11 2 0,0 0 0,7-1 0,2 0-120,-33 8 120,3-1 0,18-1 0,11-6 0,10-2 0,15-6 0,7 0 983,2 0-936,9 0 80,-3 0-127,5 0 0,0 0 0,38 6 0,8-5 0,38 5 0,20 2-344,-45-7 0,1 0 344,-2 3 0,2-1 0,8-2 0,-1-2 0,30 1 0,9 0 0,-13 0 0,-21 0 0,-15 0 0,-6 0 0,-20 0 0,1 0 0,-4 0 688,-8-4-688,8-1 0,-8-1 0,8-3 0,-8 4 0,3-1 0,-5 2 0,0 4 0,0-4 0,-40 3 0,-6-3 0,-62 4 0,44-4 0,-3-1-492,-16 4 0,-4 0 0,-5-7 0,-2-1 0,-12-2 0,-3 0 164,29 3 0,-2 1 0,-1-2 0,-9-2 0,-3-1 0,1 2 0,-1 5 0,0 2 0,0-2 0,-5-1 0,0-2 0,2 1 138,7 3 0,3 0 1,3 0-264,-11-2 0,5-1 453,-1 2 0,7 1 0,-13-3 983,-8 5-744,30-5 744,21 7 0,24 0 0,26 0 0,28 13 0,24 3 0,27 14-492,-35-10 1,2 0-698,5-2 0,1 0 206,-7-1 0,2-1 0,7-3 0,0-1 0,-7 0 0,-1 0 0,5-3 0,0 1 0,0 2 0,-2 0 0,29 3 0,10-7 0,-19 4 0,-23-7 0,1-1 0,27 5 0,-29-2 0,3 0 0,45 2 0,-42-1 0,1 1 0,5 0 0,0-1 0,-11 1 0,0-1 0,3 0 0,-1 0 0,46 0 0,-10 6 0,7-6 0,-21 0-44,-1 5 44,0-5 0,0 7 0,0 0 0,22 0 0,-25-6 0,-18-2 0,-1 1 0,16 0 0,16 7 0,-19-1 0,-1-6 0,-18 3 670,-8-9-670,-10 3 46,-11-5-46,-2 0 0,-5 0 0,-40 0 0,2 0 0,-46 0 0,20 0 0,3 0 0,-2 0-625,-29 0 625,19 0 0,-4 0-492,6 0 0,1 0 397,-1 0 0,-2 0 95,-9-4 0,-1-1 0,4 5 0,2-2 0,9-2 0,2 0-261,-3 3 1,2 2 260,-28-1 0,-11 0 0,11-7 0,11 6 0,13-6 0,0 7 0,-13 0 0,0 0 0,-19 0 0,8 0 0,8 0 1,13 0 0,1 0-1,-3 0 0,3 0 0,-1 0 0,-12 0 983,-1-6-824,6 5 393,26-5-552,9 6 0,15 0 0,8 0 624,4 0-624,1 0 0,56 0 0,-14 0 0,48 0 0,16 0-913,-14 0 913,-18 3 0,2 2 0,-12-1 0,0 1 0,6 3 0,0 2 0,0-2 0,0 1 0,7 0 0,-1 0 0,-15-1 0,0 0 0,12 2 0,1-2 0,-14-4 0,-2 1 0,6 2 0,1 0 0,-2-2 0,0-1-451,42 5 451,0 5 0,-36-8 0,0-2-825,33 6 825,-21-2 0,-2 0 0,2 0-113,-19-3 1,0 0 112,11 1 843,0 0-843,-2-5 446,-16 5-446,-3-6 873,-19 0-873,2 0 252,-16 0-252,5 0 0,-6 0 0,0 0 0,0 0 0,-53 0 0,3 0 0,-58 0 0,1 0-492,39 0 0,-5 0 9,-17 0 0,-5 0-9,-6 0 0,-3 0 164,19 0 0,-2 0 0,-1 0 0,1 0 0,-1 0 0,-1 0 0,-5 0 0,-1 0 0,4 0-164,-9 0 0,-1 0 293,1 0 1,-6 0 0,13 0-294,28 0 0,0 0 267,-36 0 0,-15 0 0,18 0 483,0 0-258,20 0 0,-11 0 0,12 0 0,-8 0 491,10 0 1,0 0 66,-20 0-558,-11 0 0,11 0 0,3 0 983,9 0 0,1 0 0,8 0 0,3 0 0,17 0 0,8 0 0,10 0-720,11 0-82,1 0-181,6 0 0,0 0 0,0 0 0,48 0 0,1 0 0,55 0 0,3 0-492,-38 1 0,3-2 52,12-3 1,2-1 439,0 0 0,0 0-492,-7-5 0,0 1 312,4 5 1,-3-2 179,-14-6 0,0 1 0,16 9 0,1 0 0,-16-9 0,-2 0-178,5 6 0,-2 1 178,27-5 0,8 2 0,-27 1 0,14 4 0,-26-4 0,7 6 983,-16 0-273,-3 0 273,-7 0-519,-12 0-42,2 0-422,-16 0 0,5 0 0,-39-9 0,5 7 0,-47-13 0,10 13 0,-39-4-492,40 5 0,-3 2 158,-15-1 0,-6 0 6,-2 0 0,-6 0 0,-2 0 0,-1 0 0,0 0 0,-2 0 82,17 0 0,0 0 0,-1 0 0,-1 0 5,-4 0 0,0 0 0,0 0 0,1 0 241,-14 0 0,1 0 0,-2 0 0,17 0 0,-1 0 0,-1 0 0,0 0 0,1 0 0,0 0 0,1 0 0,2 0 0,-12 0 0,3 0 0,-1 0-328,-4 0 0,0 0 0,3 0 0,17 0 0,3 0 0,-1 0 0,-3 0 0,-1 0 0,2 0-114,-24 0 1,5 0 330,18 0 1,-2 0 110,-21 0 0,1 0 0,25 0 0,2 0 0,-6 0 0,-2 0 0,-14 0 0,5 0 983,-6 0-492,10 0 1,-1 0-304,-9 0-188,35 0 0,1 0 983,-33 0 0,12 6 0,14-5 0,22 5 0,4-6 0,18 0 0,2 0-554,4 0-269,-6 0-160,-6 0 0,-17 0 0,-6 0 0,-17 0 0,-3 0 0,-8 0 0,0 0 0,-11 0 0,8 0 0,2 0 0,11 0 0,10 0 0,0 0 0,7 0 0,3 0 0,14 0 0,-5 0 0,11 0 0,-5 0 0,7 0 0,0 0 0,0 0 0,0 0 0,0 0 0,0 0 0,5 0 0,-4 0 0,5 0 0,-6 0 0,5 0 0,-4 0 0,4 0 0,0 0 0,-3 0 0,3 0 0,-5 0 0,0 0 0,0 5 0,0-4 0,0 3 0,0 1 0,-7-4 0,5 4 0,-4-1 0,-1-2 0,5 2 0,-4-4 0,6 0 0,0 0 0,0 5 0,0-4 0,-1 4 0,7-5 0,0 0 0,1 0 0,3 0 0,-3 0 0,-1 4 0,-1-2 0,1 6 0,-5-7 0,4 8 0,-5-8 0,5 4 0,-4-1 0,5-2 0,-13 2 0,5-4 0,-4 0 0,-1 0 0,5 0 0,-4 5 0,-1-4 0,5 4 0,-4-5 0,-1 0 0,6 0 0,-6 4 0,-2-3 0,6 4 0,-6 0 0,9-4 0,0 4 0,0-5 0,5 4 0,-4-3 0,10 3 0,-10-4 0,9 4 0,-3-3 0,5 7 0,0-7 0,-6 3 0,5 0 0,-16 2 0,8 4 0,-9 1 0,0 0 0,4 0 0,-11-5 0,16 3 0,-8-8 0,16 3 0,-5-4 0,6 0 0,47 0 0,-7 0 0,60 0 0,-33 0 0,23 0 0,-16 0 0,8 0 0,-9 0 0,-10 0 0,-3 0 0,-20 0 0,11 0 0,-19 0 0,11 0 0,-12 0 0,12 0 0,-5 0 0,15 0 0,1 0 0,17 0 0,-7-6 0,7 4 0,0-4 0,3 6 0,-1-5 0,-2 3 0,-9-4 0,0 6 0,0-6 0,0 5 0,1-5 0,-1 6 0,9-7 0,-7 5 0,26-4 0,8 6 0,-17 0 0,-22 0 0,1 0 0,18 0 0,17 0 0,-2 0 0,-11 0 0,0 0 0,-9 0 0,-2 0 0,-9 0 0,0 0 0,0 0 0,1 0 0,-1 0 0,0 0 0,0 0 0,0 0 0,-8 0 0,6 0 0,-5 0 0,30 0 0,-8 0 0,11 0 0,-17 0 0,-9 0 0,9 0 0,-6 0 0,6 0 0,-9 0 0,0 0 0,0 0 0,0 0 0,0 0 0,0 0 0,-8 0 0,6 0 0,-13 0 0,5 0 0,-7 0 0,0 0 0,-1 0 0,1 0 0,-7 0 0,5 0 0,-11 0 0,11 0 0,-12 0 0,12 0 0,-5 0 0,7 0 0,0 0 0,-1 0 0,10 0 0,-7-5 0,7 3 0,-9-3 0,0 5 0,-1-5 0,1 3 0,-7-3 0,5 0 0,-11 3 0,11-3 0,-5 5 0,6 0 0,1 0 0,0 0 0,7 0 0,-6-5 0,15 3 0,-15-3 0,7 5 0,-9 0 0,1 0 0,0 0 0,-2 0 0,2 0 0,-1 0 0,-1-5 0,2 4 0,-2-4 0,1 5 0,0 0 0,1 0 0,23-6 0,-10-2 0,20 1 0,-7-6 0,-7 6 0,16-8 0,4 0 0,0 1 0,0 5 0,-13-4 0,-9 6 0,-8-6 0,-8 6 0,-10 2 0,-6 0 0,-5 4 0,-2-4 0,-5 1 0,-4-1 0,-1-8 0,-12 4 0,2 0 0,-12 0 0,-5 8 0,-23-17 0,-10 9 0,-18-13 0,-21-1 0,25 6-257,19 5 0,-1 0 257,-25-3 0,-19-8 0,29 13 0,-1 0-492,10-2 0,-1 0 441,-10 2 0,1 2 51,6 2 0,4 2-420,-22-3 420,23 6 0,0 2 0,-23-1 0,26 0 0,0 0 0,-32-7 0,-8 6 0,8-6 0,0 7 0,33 0 0,1 0 0,-37 0 0,35-3 0,0-1 0,0 3 0,0 0 0,-1-2 0,-1-1 0,-5 4 0,0 0 0,12 0 0,-2 0-441,-30 0 0,3 0 441,-2 0 0,2 0 0,-1 0 0,-1 0 0,27 0 0,-1 0 357,-33 0-357,4 0 0,9 0 983,10 0-935,-7 0 384,7 0-432,-9 0 973,8 0-973,3 0 109,9 0-109,0 0 0,-1 0 0,9 5 0,1-3 0,1 3 0,5 0 0,-5-4 0,7 5 0,0-6 0,0 0 0,-7 0 0,11 0 0,-10 0 0,13 0 0,-7 0 0,7 0 0,-5 0 0,5 0 0,-7 0 0,-8 0 0,7 0 0,-15 0 0,7 0 0,-8 0 0,-33 0 0,25 0 0,-25 0 0,33 0 0,-1 0 0,1 0 0,0 0 0,0 0 0,7 5 0,-5-4 0,13 4 0,-5 1 0,-1-5 0,13 4 0,-4-5 0,7 0 0,5 0 0,-4 0 0,11 0 0,-4 0 0,10 0 0,-5 0 0,1 0 0,3 0 0,-3 0 0,5 0 0,0 0 0,-1 0 0,-4 0 0,4 0 0,-10 0 0,4 0 0,-12 0 0,-1 0 0,-16 0 0,13 0 0,-11 0 0,14-5 0,-6 4 0,5-9 0,-4 8 0,12-7 0,-6 3 0,7 0 0,5-3 0,-4 4 0,10-1 0,-1-2 0,3 2 0,3-3 0,-4 0 0,-1-6 0,5 5 0,-5-10 0,4 4 0,-5-11 0,-5-2 0,2-7 0,-3 0 0,5 0 0,-5 0 0,4 1 0,-4 5 0,6 3 0,0-1 0,5 11 0,-9-14 0,13 20 0,-11-8 0,12 10 0,-3 0 0,0 0 0,0 1 0,-5 3 0,34 1 0,-13 4 0,35 0 0,-24 0 0,11 6 0,-12 0 0,6 0 0,-7 3 0,0-3 0,0 0 0,-1 3 0,1-3 0,0 4 0,0-4 0,0 4 0,7-4 0,-6 5 0,0-1 0,-2-4 0,-10 2 0,5-3 0,-6 0 0,0 3 0,-4-3 0,-33 0 0,4-2 0,-29-3 0,9 0 0,7 0 0,-15 0 0,7 0 0,-8 0 0,0 0 0,-1 0 0,1-5 0,8 3 0,1-9 0,8 9 0,0-8 0,7 9 0,2-9 0,6 4 0,-1 0 0,1-4 0,6 5 0,-5-1 0,4-3 0,-5 4 0,5-1 0,-3-4 0,8 9 0,-9-8 0,10 3 0,-10 1 0,5-4 0,-6 8 0,1-8 0,-1 3 0,-7 0 0,5-3 0,-11 2 0,5-4 0,-6-1 0,-1 0 0,7 1 0,1 4 0,12-1 0,2 2 0,5 1 0,4-3 0,36 7 0,20 5 0,28 4 0,14 8-493,-7-1 493,1 0 0,6 8 0,5-5 0,-49-3 0,1 1 0,-1-4 0,-1 0 0,46 13 0,-8 4 0,0-12 0,8 6 0,-19-2 0,19-4 0,-8 5 0,0-6 0,8-1 0,-8 1 0,0-1 0,-3 0 0,-18-1 0,-3 0 0,-9-1 0,0 1 0,-8-7 0,6 5 0,-13-11 493,13 11-493,-13-10 0,13 3 0,-6 1 0,8-4 0,0 10 0,0-5 0,1 0 0,-9 4 0,6-9 0,-13 8 0,5-3 0,0-1 0,-11 4 0,9-9 0,-12 9 0,1-8 0,-3 3 0,-6-5 0,-5 0 0,3 0 0,1 0 0,-3 0 0,6 0 0,-7 0 0,0 0 0,3 0 0,3 0 0,1 0 0,11 0 0,-5 0 0,14 0 0,3 0 0,7-6 0,9-2 0,-7-6 0,7 6 0,0-4 0,-6 10 0,6-10 0,-9 4 0,9-6 0,-7 1 0,7-1 0,-9 0 0,0 1 0,0-1 0,1 1 0,-1 0 0,0-1 0,0 1 0,0-1 0,-8 2 0,6-2 0,-6 2 0,32-8 0,-18 5 0,27-5 0,-31 7 0,7-7 0,0 5 0,-6-5 0,6 6 0,0 0 0,-7 1 0,7-1 0,-17 1 0,6 6 0,-13-4 0,13 4 0,-6 0 0,9-5 0,-3 5 0,33-8 0,-16 1 0,-14 5 0,2 1 0,43-8-376,-41 4 1,-1 0 375,35 0 0,-35-3 0,0-1 0,23 5 0,-27-1 0,2 0 0,41 3 0,-10-5 0,-3 12 0,14-11 0,-18 12 0,18-6-62,-33 7 62,7 0 0,-6 0 0,-1 0 0,-2 0 0,-9 0 749,0 0-749,0 0 64,-14 0-64,3 0 0,-20 0 0,6 0 0,-7 5 0,6 1 0,2 5 0,7 1 0,7 1 0,22 0 0,-7 7 0,-7-8 0,1 1 0,9 9 0,31 8 0,-17-7-485,11 8 485,0 0 0,-3-1 0,-19-8 0,-10-2 0,-10-8 0,-11-1 0,-10-5 0,-4 2 0,-18-7 485,-46 4-485,-3-5 0,-6 0 0,-3 0-936,-32 0 936,22 0 0,2 0 0,-19 0 0,-1 0 0,2 0 0,11 0 0,-5 0 0,-2 0 0,-1 0-186,26 2 1,0 3 185,-23 2 0,-5 8 0,27-7 0,1 4 0,10-11 0,15 9 0,1-9 918,7 4-918,0-1 389,-7-3-389,-1 9 0,0-8 0,-5 8 0,-3-9 0,-1 10 0,-5-10 0,13 9 0,-4-9 0,12 4 0,-6-5 0,7 0 0,-7 5 0,6-4 0,-6 5 0,7-6 0,5 0 0,-4 0 0,10 4 0,-5-3 0,6 3 0,0-4 0,0 8 0,1-3 0,-1 8 0,0-4 0,0-4 0,0 3 0,0-3 0,-1 4 0,1-4 0,0 3 0,0-7 0,4 7 0,-8-7 0,7 7 0,-7-7 0,3 8 0,-4-8 0,4 7 0,-5-7 0,1 3 0,4 0 0,-10-3 0,9 3 0,-8 1 0,3-4 0,-5 3 0,-7-4 0,5 0 0,-11 0 0,12 0 0,-13 0 0,13 0 0,-6 0 0,7 0 0,5 0 0,-4 0 0,10 0 0,-10 0 0,10 0 0,-5 0 0,6-4 0,0 3 0,-1-11 0,5 6 0,-3-8 0,7 5 0,-3 0 0,4 0 0,0 0 0,0 0 0,0 0 0,0 0 0,4 0 0,5 4 0,0-3 0,10 7 0,-9-3 0,16 4 0,-8 0 0,16 0 0,-5-5 0,14 3 0,-5-8 0,13 8 0,-6-9 0,8 4 0,1-1 0,-1-4 0,-8 5 0,-2 0 0,-7 2 0,0 0 0,-1 3 0,-6-3 0,6 5 0,-13-5 0,12 4 0,-11-4 0,11 5 0,-5 0 0,0 0 0,5 0 0,-5 0 0,7 0 0,-1 0 0,1 0 0,7 0 0,-5 0 0,13 0 0,-6 0 0,0 0 0,7 0 0,-15 0 0,7 0 0,-15 0 0,5-5 0,-12 4 0,6-5 0,-1 6 0,-4-4 0,11 2 0,-5-8 0,0 9 0,5-9 0,-5 3 0,0 0 0,5-3 0,-5 8 0,0-8 0,5 4 0,-4 0 0,-1-4 0,5 3 0,-5 1 0,14-5 0,-5 4 0,13 0 0,3-5 0,1 4 0,0 0 0,-4-3 0,18 3 0,-18 1 0,16-5 0,-31 11 0,-7-4 0,5 5 0,-12 0 0,6 0 0,-7 0 0,-6-4 0,5 3 0,-4-4 0,-1 5 0,0 0 0,-6 0 0,0 0 0,5 0 0,2 0 0,5 0 0,5 0 0,3 0 0,11 0 0,4 0 0,7 0 0,2 0 0,0 0 0,0 0 0,-8 0 0,-1 0 0,-8 0 0,-7 0 0,5 0 0,-17 0 0,9 0 0,-11 0 0,0 0 0,-2 0 0,-5 0 0,6 0 0,1 0 0,20 0 0,-4 0 0,40 0 0,-29 0 0,37 0 0,-22 0 0,16 0 0,0 0 0,-9 0 0,-9 0 0,-19 0 0,-8 0 0,-7 0 0,-6 0 0,0 0 0,-6 0 0,-55 0 0,-6 0 0,-3 0 0,-6 0-492,0 0 0,-2 0 239,-11 0 1,-4 0-240,-11 0 0,-5 0 164,23 0 0,-2 0 0,0 0 0,-5 0 0,-1 0 0,-1 0 0,-4 0 0,-1 0 0,0 0 0,5 0 0,0 0 0,4 0-164,-15 0 0,2 0 66,-5 0 0,0 0 426,5 1 0,3-2 0,20-1 0,-1-1 0,-4 2 0,-7 1 0,13-1 0,-16-5 11,-10 6 0,-3 0-11,-1 0 491,32 0 1,1 0-57,-32 0-435,8 0 0,-10 0 0,0 0 0,9 0 0,4 0 983,9 0 0,10 0 0,2 0 0,0 0 0,6 0 0,-6 0-76,0 0-907,-2 0 0,-1-6 0,-6 5 0,16-5 0,-16-1 0,15 6 0,-6-6 0,0 1 0,6 4 0,-6-5 0,9 7 0,-9-6 0,6 4 0,-6-10 0,0 10 0,7-10 0,-8 11 0,1-12 0,7 12 0,-16-13 0,15 13 0,-6-12 0,9 12 0,7-10 0,-5 9 0,13-3 0,-21 0 0,19 3 0,-11-3 0,15 0 0,0 3 0,0-3 0,0 5 0,1 0 0,-1 0 0,0 0 0,0-5 0,7 3 0,-5-3 0,11 5 0,-4 0 0,6 0 0,1 0 0,4 0 0,-4 0 0,5 0 0,-6 0 0,0 0 0,0 0 0,0 0 0,-7 0 0,5 0 0,-4 0 0,-1 0 0,6 0 0,-13 0 0,6 0 0,0 0 0,-5 0 0,11 0 0,-20 0 0,11 0 0,-13 0 0,16 0 0,-6 0 0,13 0 0,-12 0 0,11 0 0,-11 0 0,11 0 0,-5 0 0,7 0 0,6 0 0,-5 0 0,-3 0 0,1 0 0,-6 0 0,1 0 0,-3 0 0,-13 0 0,5 5 0,-6-3 0,9 8 0,-9-9 0,6 10 0,-5-10 0,7 10 0,-7-10 0,5 4 0,-6 1 0,-7-5 0,11 9 0,-12-8 0,16 3 0,1 0 0,-9 2 0,6 0 0,-5 4 0,7-4 0,7-1 0,1 4 0,7-9 0,0 4 0,5-5 0,2 0 0,5 0 0,0 0 0,0 0 0,0 0 0,0 0 0,0 0 0,0 0 0,-6 0 0,5 0 0,-5 0 0,1 0 0,-2 0 0,-5 0 0,-7 0 0,-1 0 0,0 0 0,-5 0 0,4 0 0,1 0 0,-5 0 0,5 0 0,-1 0 0,-4 0 0,12 0 0,-6 0 0,0 0 0,6 0 0,-6 0 0,12 0 0,-4 0 0,5 0 0,-1 0 0,-4 0 0,10 0 0,-10 0 0,9 0 0,-3 0 0,5 0 0,-1 0 0,1 0 0,-5 0 0,3 0 0,-15 0 0,-6-6 0,-6 5 0,-13-11 0,-3 4 0,-2-12 0,-6 5 0,16-4 0,3 7 0,14 0 0,1 6 0,12-3 0,2 8 0,43-3 0,-9 4 0,34 5 0,-19 2 0,9 5 0,10 1 0,1 1 0,7 0 0,-8-1 0,-1 0 0,0 0 0,0 1 0,0-1 0,-8 0 0,6 0 0,-13-1 0,13 1 0,-5-1 0,7 2 0,9-1 0,-7 1 0,7-6 0,-9 4 0,0-5 0,0 0 0,-7 5 0,5-11 0,-14 4 0,7-5 0,-8 0 0,7 6 0,-5-4 0,13 3 0,-14-5 0,14 0 0,-5 0 0,-1 0 0,6 0 0,-13 0 0,13 0 0,-6 0 0,1 0 0,5 0 0,-13 0 0,13 0 0,-6 0 0,0 0 0,7 0 0,-15 0 0,7 0 0,-9-5 0,-6 4 0,5-5 0,-11 6 0,4-4 0,1 3 0,-6-4 0,12 5 0,-11 0 0,4 0 0,1 0 0,1 0 0,7 0 0,-7 0 0,5 0 0,-5 0 0,7 0 0,-1 0 0,1 0 0,7 0 0,-5 0 0,5 0 0,1 0 0,-7 0 0,7 0 0,-15 0 0,5 0 0,-5 0 0,-5 0 0,11 0 0,-22 0 0,16 0 0,-19 0 0,5 0 0,-6 0 0,0 0 0,0 0 0,0 0 0,0 0 0,4 0 0,-3 0 0,8 0 0,-3-5 0,13-1 0,1-6 0,0 1 0,5-1 0,-11 1 0,4-4 0,-11 3 0,-2-2 0,-5 5 0,0 4 0,0-4 0,1 4 0,-5-4 0,-1 0 0,-4 0 0,0 0 0,0-6 0,0 5 0,-5-10 0,-6 4 0,-6-11 0,-15-13 0,-9-8 0,-14-21-208,20 33 0,-2-1 208,1-4 0,-2 1-492,-9-3 0,0-1 492,4-2 0,0 1 0,2 9 0,0 2 0,0-7 0,1 2-396,-31-16 396,1-7 0,-5 7 0,25 14 0,-13-1 0,25 16 0,-8-7 387,10 9-387,0 0 983,0 0-983,1 0 426,5 2-426,3-1 0,-1 6 0,6 2 0,-1-1 0,3 9 0,3-12 0,2 13 0,-5-9 0,9 6 0,-8-2 0,3-3 0,0 2 0,1-2 0,1 4 0,3 5 0,-3-4 0,-1 8 0,5-7 0,-5 7 0,1-8 0,3 4 0,-8-6 0,3 1 0,0 0 0,-4 0 0,4 0 0,-5-1 0,0 0 0,0 1 0,5 0 0,-3 4 0,8-2 0,-9 2 0,10 1 0,-10-5 0,10 9 0,-14-12 0,12 11 0,-7-7 0,5 4 0,3 4 0,-3-4 0,5 5 0,-1-4 0,1 3 0,0-3 0,0 0 0,-1 3 0,1-7 0,-5 7 0,3-4 0,-3 5 0,4 0 0,-4 0 0,3 0 0,-3 0 0,5 0 0,-1 0 0,-4 0 0,3-4 0,-3 3 0,-1-3 0,5 0 0,-10 3 0,9-3 0,-8 4 0,8 0 0,-9 0 0,6 0 0,-7 0 0,6 0 0,1 0 0,4 0 0,1 0 0,0 0 0,0 0 0,0 0 0,-1 0 0,1 0 0,0 0 0,0 0 0,0 0 0,0 0 0,0 0 0,0 0 0,0 0 0,0 0 0,-1 0 0,1 0 0,0 0 0,0 0 0,-1 0 0,1 0 0,0 0 0,0 0 0,-1 0 0,1 0 0,0 0 0,0 0 0,-6 0 0,-1 0 0,0 0 0,-3 0 0,3 0 0,-5 0 0,0 0 0,0 0 0,0 0 0,0 0 0,0 0 0,0 0 0,0 5 0,0-4 0,0 3 0,1 1 0,4-4 0,-4 4 0,4-5 0,-5 0 0,0 4 0,0-2 0,0 2 0,0-4 0,0 5 0,0-4 0,0 4 0,0-1 0,0 2 0,-7 0 0,6 3 0,-12-8 0,11 9 0,-5-9 0,1 9 0,4-4 0,-21 5 0,20-5 0,-13 4 0,16-9 0,0 9 0,0-5 0,-1 1 0,1 4 0,0-5 0,0 1 0,0 3 0,5-3 0,-3 4 0,8-1 0,-9 2 0,5-2 0,-6 2 0,0-1 0,-7 1 0,5 0 0,-11 1 0,5 4 0,0-3 0,-6 9 0,13-6 0,-12 8 0,11-3 0,-5 1 0,-11 17 0,13-7 0,-15 15 0,17-12 0,6 1 0,-5-1 0,5 1 0,0-7 0,-3-1 0,8-1 0,-2-4 0,-1 0 0,4-4 0,-2-8 0,8 4 0,-2-6 0,7 0 0,-7 0 0,6 0 0,-2 0 0,4-1 0,0 1 0,0 0 0,0 6 0,0 0 0,0 6 0,0 0 0,0 0 0,5 0 0,1 7 0,4-11 0,2 16 0,-2-16 0,6 10 0,-5-6 0,9 0 0,-4 0 0,0-5 0,-2-2 0,-4 1 0,5-4 0,-4 3 0,8-4 0,3 6 0,-8-9 0,2 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4:11.784"/>
    </inkml:context>
    <inkml:brush xml:id="br0">
      <inkml:brushProperty name="width" value="0.35" units="cm"/>
      <inkml:brushProperty name="height" value="0.35" units="cm"/>
      <inkml:brushProperty name="color" value="#FFFFFF"/>
    </inkml:brush>
  </inkml:definitions>
  <inkml:trace contextRef="#ctx0" brushRef="#br0">1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6T11:44:16.007"/>
    </inkml:context>
    <inkml:brush xml:id="br0">
      <inkml:brushProperty name="width" value="0.35" units="cm"/>
      <inkml:brushProperty name="height" value="0.35" units="cm"/>
      <inkml:brushProperty name="color" value="#FFFFFF"/>
    </inkml:brush>
  </inkml:definitions>
  <inkml:trace contextRef="#ctx0" brushRef="#br0">0 9 24575,'61'6'0,"24"-2"0,-36-4 0,3 0-492,13 0 0,4 0 0,6 0 0,2 0 0,6 0 0,2 0 0,13 0 0,1 0 11,1 0 0,0 0 481,-32 0 0,0 0 0,-4 0 0,7 0 0,-4 0 222,6 0 1,-5 0-223,12 0-47,9 0 47,-17 0 983,-33 0-663,-9 0 663,-16 0 0,-12 0-616,-58 0-367,-29 0-463,17 0 0,-7 0 463,-6 0 0,-2 0 0,-1 0 0,0 0 0,13 0 0,-1 0 0,-15 0 0,1 0 0,27 0 0,1 0-344,-17-4 0,1 0 344,22 3 0,4 0 0,-38-7 0,31 8 0,18 0 0,15 0 983,7 0-301,112 0-682,-26 0 0,10 0-246,-14 0 0,8 0 0,5 0 0,2 0 49,-5 2 0,3 0 1,3 0-1,1 2 0,2 0 0,7 3 0,1 1 1,3 1-1,3 2 0,7 2 87,-25-3 1,6 2 0,3 1 0,3 1-1,1 1 1,0 0 0,-2 0 0,-3-1-1,-5 1-54,16 2 0,-5 0 0,-3 0 0,0 0 0,3 1 0,6 2 54,-13-3 1,6 1 0,3 2 0,3 0-1,0 0 1,-2-1 0,-5 1 0,-5-2-1,-8-2-87,6 3 0,-10-2 1,-4-1-1,2 0 0,6 2 33,11 2 0,6 1 0,4 1 0,-1 0 0,-2 0 0,-7-1-33,-6-1 0,-5 0 1,-2 0-1,1 0 0,4 0 33,-2-1 0,5-1 0,1 1 0,-1-1 0,-3 0 0,-6 0-82,6 2 0,-5 0 0,-3 0 0,0-2 0,2-1 0,1-2 0,-3 0 0,-9-1-246,8 5 0,-5-1 470,10-2 0,-4-1 513,-23-3 1,-5 0 491,9 1 0,-27-2 0,-20-1 0,-45-5-492,-13-1 1,-10-4-1,-32-13 1,-13-7-247,29 8 1,-5-2 0,-4-1 0,-1-3-443,9 1 0,-2-2 1,-1-1-1,-2-1 0,-1 0 0,-13-3 0,-3 0 1,-1-1-1,1 1 0,2 1 0,14 4 0,4 1 1,0 1-1,-4 0 0,-6-1 56,-2-1 1,-9 0-1,-5-1 1,-1-1-1,2 2 1,7 1-1,9 2-105,-1-1 0,9 3 0,2 1 0,-11-2 105,7 1 1,-10 0-1,-4-2 1,-2 1-1,2 0 1,5 0-1,9 3-105,-5-2 0,9 1 0,2 1 0,-4 1 0,-13-1 0,-3 1 0,2 1 0,6 0-82,4 1 0,5 0 0,1 1 655,-1 0 1,1 1 0,10 2-285,-30 2 448,33-1 1,2-1 491,-6 5 0,15 0 0,28 0 0,3 0 0,19 0 0,53 0-492,1 8 1,9 4-165,3 1 1,6 3 0,5 3-297,-5 0 1,4 4-1,2 0 1,1 2-278,11 4 0,1 0 0,3 3 0,3 0 49,-5 0 0,5 1 1,1 2-1,-2-2 0,-4-2-49,-1-1 0,-4-2 0,0-1 0,4 2 49,3 1 0,6 1 1,1 0-1,-6-2 0,-12-4-131,-10-4 0,-10-4 0,5 2 82,7 1 0,6 3 0,0-2 0,-9-2-246,12 2 0,-6-1 237,5 4 1,-3-1 254,-17-8 0,-7-2 983,11 8 0,-28-9 0,-15-6 0,-12 3-492,-50-7 1,-25-3-1,7 3 1,-8 0-183,-14-7 1,-11-3-1,-1-1-309,-6 0 0,-1 0 0,-2-3-246,17 1 0,0-2 0,-2-1 0,-2 0 49,9 3 0,-3-1 1,-1 1-1,2 0 0,3 1-49,-2-1 0,4 1 0,0 1 0,-4-2 49,0 1 0,-6-2 1,1 0-1,3 2 0,9 1-295,-27 1 0,3 0 246,20 0 0,-6-2 0,0 0 0,9 3-246,-10 0 0,5 2 683,-16-1 1,2-1-192,21-1 0,7 0 983,-16 7 0,19-7 0,38 4 0,3 3 0,86-3 0,15 4-492,7 0 1,10 0-229,-31 0 1,2 0 0,1 0-264,5 0 0,1 0 0,-4 0 0,17 3 0,-3 0 0,11 1 0,-6 3-143,-33 1 0,-3 0 143,16-2 0,-3-2-217,20 4 217,-22-3 0,-30-3 0,-13 3 983,-7-5 0,-10 4 0,-43-3 0,-15 2-812,-10-2 0,-8-2-663,1 1 0,-4 0 6,-22 0 1,-5 0 157,29 1 0,-1-1 0,0-1 0,0-1 0,0-2 0,-1 1 5,-5 2 1,0 1 0,4-2-170,-8-6 0,4 0 268,-10 7 1,4 0-142,27-7 0,3 1 365,-8 6 0,2 0 983,-28-7-359,25 3 359,27 3 0,9-3 0,17 1 0,1-1-274,93 0-709,-28 3 0,7 0-328,11 2 0,10 0 0,-2 0 0,-12 0 0,-1 0 0,4 0 0,25 0 0,5 0 0,-1 0 0,-12 0 0,-1 0 0,2 0 82,-12 0 0,4 0 0,-1 0 0,-6 0-20,3 1 1,-4-1 0,-1-1-63,3-1 0,1-2 0,-9 1 115,-7 3 0,-5-2 122,9-6 0,-3 1 91,24 5 983,-39-5 0,-17 7 0,-15 0 0,-10-4 0,-34-7 0,-22-10-492,0 6 1,-8-1-984,-9-6 0,-5-2 488,10 6 1,-5 0 0,0 0 3,-1 0 0,0 0 0,1 0 0,-27-8 0,0 1 0,-2 4 0,3 1 0,22 1 0,3 1-492,-8 3 0,2 0 484,16 2 0,4 1 8,-40-4 0,45 8 0,6-4 0,28 11 983,2-8-492,53 7 1,23 3-98,27-5-722,-23 4 0,11 0 0,-1 0 40,-7 0 1,-1 0 0,-2 0 287,23 4 0,1 0-328,-21-1 0,3 0 0,-6 2-46,0 3 0,-4 2 73,8-1 0,-2 0 301,29 0 0,-30-2 0,-21-2 983,-24-4-738,-8 4 1,-9-5 0,-1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fr-CA"/>
              <a:t>Modifier le style du titre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Modifier le style des sous-titres du masque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9/9/20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209158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fr-CA"/>
              <a:t>Modifier le style du titre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9/9/20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‹n°›</a:t>
            </a:fld>
            <a:endParaRPr lang="en-US" dirty="0"/>
          </a:p>
        </p:txBody>
      </p:sp>
    </p:spTree>
    <p:extLst>
      <p:ext uri="{BB962C8B-B14F-4D97-AF65-F5344CB8AC3E}">
        <p14:creationId xmlns:p14="http://schemas.microsoft.com/office/powerpoint/2010/main" val="2801865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fr-CA"/>
              <a:t>Modifier le style du titre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9/9/20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41105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fr-CA"/>
              <a:t>Modifier le style du titre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4675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fr-CA"/>
              <a:t>Modifier le style du titre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a:t>Cliquez pour modifier les styles du texte du masque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9/9/20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967078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fr-CA"/>
              <a:t>Modifier le style du titre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9/9/20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‹n°›</a:t>
            </a:fld>
            <a:endParaRPr lang="en-US" dirty="0"/>
          </a:p>
        </p:txBody>
      </p:sp>
    </p:spTree>
    <p:extLst>
      <p:ext uri="{BB962C8B-B14F-4D97-AF65-F5344CB8AC3E}">
        <p14:creationId xmlns:p14="http://schemas.microsoft.com/office/powerpoint/2010/main" val="2033007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fr-CA"/>
              <a:t>Modifier le style du titre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320898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9/9/20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fr-CA"/>
              <a:t>Modifier le style du titre</a:t>
            </a:r>
            <a:endParaRPr lang="en-US" dirty="0"/>
          </a:p>
        </p:txBody>
      </p:sp>
    </p:spTree>
    <p:extLst>
      <p:ext uri="{BB962C8B-B14F-4D97-AF65-F5344CB8AC3E}">
        <p14:creationId xmlns:p14="http://schemas.microsoft.com/office/powerpoint/2010/main" val="1109923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063596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fr-CA"/>
              <a:t>Modifier le style du titre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Cliquez pour modifier les styles du texte du masque</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2A54C80-263E-416B-A8E0-580EDEADCBDC}" type="datetimeFigureOut">
              <a:rPr lang="en-US" smtClean="0"/>
              <a:t>9/9/20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19954A3-9DFD-4C44-94BA-B95130A3BA1C}" type="slidenum">
              <a:rPr lang="en-US" smtClean="0"/>
              <a:t>‹n°›</a:t>
            </a:fld>
            <a:endParaRPr lang="en-US" dirty="0"/>
          </a:p>
        </p:txBody>
      </p:sp>
    </p:spTree>
    <p:extLst>
      <p:ext uri="{BB962C8B-B14F-4D97-AF65-F5344CB8AC3E}">
        <p14:creationId xmlns:p14="http://schemas.microsoft.com/office/powerpoint/2010/main" val="2496219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fr-CA"/>
              <a:t>Modifier le style du titre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CA"/>
              <a:t>Cliquez sur l'icône pour ajouter une image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9/9/20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226330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fr-CA"/>
              <a:t>Modifier le style du titre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9/9/20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‹n°›</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1898026"/>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7.png"/><Relationship Id="rId18" Type="http://schemas.openxmlformats.org/officeDocument/2006/relationships/image" Target="../media/image9.png"/><Relationship Id="rId3" Type="http://schemas.openxmlformats.org/officeDocument/2006/relationships/image" Target="../media/image2.png"/><Relationship Id="rId21" Type="http://schemas.openxmlformats.org/officeDocument/2006/relationships/customXml" Target="../ink/ink11.xml"/><Relationship Id="rId7" Type="http://schemas.openxmlformats.org/officeDocument/2006/relationships/image" Target="../media/image4.png"/><Relationship Id="rId12" Type="http://schemas.openxmlformats.org/officeDocument/2006/relationships/customXml" Target="../ink/ink6.xml"/><Relationship Id="rId17" Type="http://schemas.openxmlformats.org/officeDocument/2006/relationships/customXml" Target="../ink/ink9.xml"/><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10" Type="http://schemas.openxmlformats.org/officeDocument/2006/relationships/customXml" Target="../ink/ink5.xml"/><Relationship Id="rId19" Type="http://schemas.openxmlformats.org/officeDocument/2006/relationships/customXml" Target="../ink/ink10.xml"/><Relationship Id="rId4" Type="http://schemas.openxmlformats.org/officeDocument/2006/relationships/customXml" Target="../ink/ink2.xml"/><Relationship Id="rId9" Type="http://schemas.openxmlformats.org/officeDocument/2006/relationships/image" Target="../media/image5.png"/><Relationship Id="rId14" Type="http://schemas.openxmlformats.org/officeDocument/2006/relationships/customXml" Target="../ink/ink7.xml"/><Relationship Id="rId22"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7.png"/><Relationship Id="rId18" Type="http://schemas.openxmlformats.org/officeDocument/2006/relationships/image" Target="../media/image9.png"/><Relationship Id="rId3" Type="http://schemas.openxmlformats.org/officeDocument/2006/relationships/image" Target="../media/image2.png"/><Relationship Id="rId21" Type="http://schemas.openxmlformats.org/officeDocument/2006/relationships/customXml" Target="../ink/ink22.xml"/><Relationship Id="rId7" Type="http://schemas.openxmlformats.org/officeDocument/2006/relationships/image" Target="../media/image4.png"/><Relationship Id="rId12" Type="http://schemas.openxmlformats.org/officeDocument/2006/relationships/customXml" Target="../ink/ink17.xml"/><Relationship Id="rId17" Type="http://schemas.openxmlformats.org/officeDocument/2006/relationships/customXml" Target="../ink/ink20.xml"/><Relationship Id="rId2" Type="http://schemas.openxmlformats.org/officeDocument/2006/relationships/customXml" Target="../ink/ink12.xml"/><Relationship Id="rId16" Type="http://schemas.openxmlformats.org/officeDocument/2006/relationships/customXml" Target="../ink/ink19.xml"/><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customXml" Target="../ink/ink14.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3.png"/><Relationship Id="rId10" Type="http://schemas.openxmlformats.org/officeDocument/2006/relationships/customXml" Target="../ink/ink16.xml"/><Relationship Id="rId19" Type="http://schemas.openxmlformats.org/officeDocument/2006/relationships/customXml" Target="../ink/ink21.xml"/><Relationship Id="rId4" Type="http://schemas.openxmlformats.org/officeDocument/2006/relationships/customXml" Target="../ink/ink13.xml"/><Relationship Id="rId9" Type="http://schemas.openxmlformats.org/officeDocument/2006/relationships/image" Target="../media/image5.png"/><Relationship Id="rId14" Type="http://schemas.openxmlformats.org/officeDocument/2006/relationships/customXml" Target="../ink/ink18.xml"/><Relationship Id="rId22"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customXml" Target="../ink/ink26.xml"/><Relationship Id="rId13" Type="http://schemas.openxmlformats.org/officeDocument/2006/relationships/image" Target="../media/image7.png"/><Relationship Id="rId18" Type="http://schemas.openxmlformats.org/officeDocument/2006/relationships/image" Target="../media/image9.png"/><Relationship Id="rId3" Type="http://schemas.openxmlformats.org/officeDocument/2006/relationships/image" Target="../media/image2.png"/><Relationship Id="rId21" Type="http://schemas.openxmlformats.org/officeDocument/2006/relationships/customXml" Target="../ink/ink33.xml"/><Relationship Id="rId7" Type="http://schemas.openxmlformats.org/officeDocument/2006/relationships/image" Target="../media/image4.png"/><Relationship Id="rId12" Type="http://schemas.openxmlformats.org/officeDocument/2006/relationships/customXml" Target="../ink/ink28.xml"/><Relationship Id="rId17" Type="http://schemas.openxmlformats.org/officeDocument/2006/relationships/customXml" Target="../ink/ink31.xml"/><Relationship Id="rId2" Type="http://schemas.openxmlformats.org/officeDocument/2006/relationships/customXml" Target="../ink/ink23.xml"/><Relationship Id="rId16" Type="http://schemas.openxmlformats.org/officeDocument/2006/relationships/customXml" Target="../ink/ink30.xml"/><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customXml" Target="../ink/ink25.xml"/><Relationship Id="rId11" Type="http://schemas.openxmlformats.org/officeDocument/2006/relationships/image" Target="../media/image6.png"/><Relationship Id="rId24" Type="http://schemas.openxmlformats.org/officeDocument/2006/relationships/image" Target="../media/image15.pn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4.png"/><Relationship Id="rId10" Type="http://schemas.openxmlformats.org/officeDocument/2006/relationships/customXml" Target="../ink/ink27.xml"/><Relationship Id="rId19" Type="http://schemas.openxmlformats.org/officeDocument/2006/relationships/customXml" Target="../ink/ink32.xml"/><Relationship Id="rId4" Type="http://schemas.openxmlformats.org/officeDocument/2006/relationships/customXml" Target="../ink/ink24.xml"/><Relationship Id="rId9" Type="http://schemas.openxmlformats.org/officeDocument/2006/relationships/image" Target="../media/image5.png"/><Relationship Id="rId14" Type="http://schemas.openxmlformats.org/officeDocument/2006/relationships/customXml" Target="../ink/ink29.xml"/><Relationship Id="rId22"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customXml" Target="../ink/ink37.xml"/><Relationship Id="rId13" Type="http://schemas.openxmlformats.org/officeDocument/2006/relationships/image" Target="../media/image7.png"/><Relationship Id="rId18" Type="http://schemas.openxmlformats.org/officeDocument/2006/relationships/image" Target="../media/image9.png"/><Relationship Id="rId3" Type="http://schemas.openxmlformats.org/officeDocument/2006/relationships/image" Target="../media/image2.png"/><Relationship Id="rId21" Type="http://schemas.openxmlformats.org/officeDocument/2006/relationships/customXml" Target="../ink/ink44.xml"/><Relationship Id="rId7" Type="http://schemas.openxmlformats.org/officeDocument/2006/relationships/image" Target="../media/image4.png"/><Relationship Id="rId12" Type="http://schemas.openxmlformats.org/officeDocument/2006/relationships/customXml" Target="../ink/ink39.xml"/><Relationship Id="rId17" Type="http://schemas.openxmlformats.org/officeDocument/2006/relationships/customXml" Target="../ink/ink42.xml"/><Relationship Id="rId2" Type="http://schemas.openxmlformats.org/officeDocument/2006/relationships/customXml" Target="../ink/ink34.xml"/><Relationship Id="rId16" Type="http://schemas.openxmlformats.org/officeDocument/2006/relationships/customXml" Target="../ink/ink41.xml"/><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customXml" Target="../ink/ink36.xml"/><Relationship Id="rId11" Type="http://schemas.openxmlformats.org/officeDocument/2006/relationships/image" Target="../media/image6.png"/><Relationship Id="rId24" Type="http://schemas.openxmlformats.org/officeDocument/2006/relationships/image" Target="../media/image17.pn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6.png"/><Relationship Id="rId10" Type="http://schemas.openxmlformats.org/officeDocument/2006/relationships/customXml" Target="../ink/ink38.xml"/><Relationship Id="rId19" Type="http://schemas.openxmlformats.org/officeDocument/2006/relationships/customXml" Target="../ink/ink43.xml"/><Relationship Id="rId4" Type="http://schemas.openxmlformats.org/officeDocument/2006/relationships/customXml" Target="../ink/ink35.xml"/><Relationship Id="rId9" Type="http://schemas.openxmlformats.org/officeDocument/2006/relationships/image" Target="../media/image5.png"/><Relationship Id="rId14" Type="http://schemas.openxmlformats.org/officeDocument/2006/relationships/customXml" Target="../ink/ink40.xml"/><Relationship Id="rId22"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customXml" Target="../ink/ink48.xml"/><Relationship Id="rId13" Type="http://schemas.openxmlformats.org/officeDocument/2006/relationships/image" Target="../media/image7.png"/><Relationship Id="rId18" Type="http://schemas.openxmlformats.org/officeDocument/2006/relationships/image" Target="../media/image9.png"/><Relationship Id="rId3" Type="http://schemas.openxmlformats.org/officeDocument/2006/relationships/image" Target="../media/image2.png"/><Relationship Id="rId21" Type="http://schemas.openxmlformats.org/officeDocument/2006/relationships/customXml" Target="../ink/ink55.xml"/><Relationship Id="rId7" Type="http://schemas.openxmlformats.org/officeDocument/2006/relationships/image" Target="../media/image4.png"/><Relationship Id="rId12" Type="http://schemas.openxmlformats.org/officeDocument/2006/relationships/customXml" Target="../ink/ink50.xml"/><Relationship Id="rId17" Type="http://schemas.openxmlformats.org/officeDocument/2006/relationships/customXml" Target="../ink/ink53.xml"/><Relationship Id="rId2" Type="http://schemas.openxmlformats.org/officeDocument/2006/relationships/customXml" Target="../ink/ink45.xml"/><Relationship Id="rId16" Type="http://schemas.openxmlformats.org/officeDocument/2006/relationships/customXml" Target="../ink/ink52.xml"/><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customXml" Target="../ink/ink47.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8.png"/><Relationship Id="rId10" Type="http://schemas.openxmlformats.org/officeDocument/2006/relationships/customXml" Target="../ink/ink49.xml"/><Relationship Id="rId19" Type="http://schemas.openxmlformats.org/officeDocument/2006/relationships/customXml" Target="../ink/ink54.xml"/><Relationship Id="rId4" Type="http://schemas.openxmlformats.org/officeDocument/2006/relationships/customXml" Target="../ink/ink46.xml"/><Relationship Id="rId9" Type="http://schemas.openxmlformats.org/officeDocument/2006/relationships/image" Target="../media/image5.png"/><Relationship Id="rId14" Type="http://schemas.openxmlformats.org/officeDocument/2006/relationships/customXml" Target="../ink/ink51.xml"/><Relationship Id="rId22"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customXml" Target="../ink/ink59.xml"/><Relationship Id="rId13" Type="http://schemas.openxmlformats.org/officeDocument/2006/relationships/image" Target="../media/image7.png"/><Relationship Id="rId18" Type="http://schemas.openxmlformats.org/officeDocument/2006/relationships/image" Target="../media/image9.png"/><Relationship Id="rId3" Type="http://schemas.openxmlformats.org/officeDocument/2006/relationships/image" Target="../media/image2.png"/><Relationship Id="rId21" Type="http://schemas.openxmlformats.org/officeDocument/2006/relationships/customXml" Target="../ink/ink66.xml"/><Relationship Id="rId7" Type="http://schemas.openxmlformats.org/officeDocument/2006/relationships/image" Target="../media/image4.png"/><Relationship Id="rId12" Type="http://schemas.openxmlformats.org/officeDocument/2006/relationships/customXml" Target="../ink/ink61.xml"/><Relationship Id="rId17" Type="http://schemas.openxmlformats.org/officeDocument/2006/relationships/customXml" Target="../ink/ink64.xml"/><Relationship Id="rId2" Type="http://schemas.openxmlformats.org/officeDocument/2006/relationships/customXml" Target="../ink/ink56.xml"/><Relationship Id="rId16" Type="http://schemas.openxmlformats.org/officeDocument/2006/relationships/customXml" Target="../ink/ink63.xml"/><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customXml" Target="../ink/ink58.xml"/><Relationship Id="rId11" Type="http://schemas.openxmlformats.org/officeDocument/2006/relationships/image" Target="../media/image6.png"/><Relationship Id="rId24" Type="http://schemas.openxmlformats.org/officeDocument/2006/relationships/image" Target="../media/image20.pn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9.png"/><Relationship Id="rId10" Type="http://schemas.openxmlformats.org/officeDocument/2006/relationships/customXml" Target="../ink/ink60.xml"/><Relationship Id="rId19" Type="http://schemas.openxmlformats.org/officeDocument/2006/relationships/customXml" Target="../ink/ink65.xml"/><Relationship Id="rId4" Type="http://schemas.openxmlformats.org/officeDocument/2006/relationships/customXml" Target="../ink/ink57.xml"/><Relationship Id="rId9" Type="http://schemas.openxmlformats.org/officeDocument/2006/relationships/image" Target="../media/image5.png"/><Relationship Id="rId14" Type="http://schemas.openxmlformats.org/officeDocument/2006/relationships/customXml" Target="../ink/ink62.xml"/><Relationship Id="rId22"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customXml" Target="../ink/ink70.xml"/><Relationship Id="rId13" Type="http://schemas.openxmlformats.org/officeDocument/2006/relationships/image" Target="../media/image7.png"/><Relationship Id="rId18" Type="http://schemas.openxmlformats.org/officeDocument/2006/relationships/image" Target="../media/image9.png"/><Relationship Id="rId3" Type="http://schemas.openxmlformats.org/officeDocument/2006/relationships/image" Target="../media/image2.png"/><Relationship Id="rId21" Type="http://schemas.openxmlformats.org/officeDocument/2006/relationships/customXml" Target="../ink/ink77.xml"/><Relationship Id="rId7" Type="http://schemas.openxmlformats.org/officeDocument/2006/relationships/image" Target="../media/image4.png"/><Relationship Id="rId12" Type="http://schemas.openxmlformats.org/officeDocument/2006/relationships/customXml" Target="../ink/ink72.xml"/><Relationship Id="rId17" Type="http://schemas.openxmlformats.org/officeDocument/2006/relationships/customXml" Target="../ink/ink75.xml"/><Relationship Id="rId2" Type="http://schemas.openxmlformats.org/officeDocument/2006/relationships/customXml" Target="../ink/ink67.xml"/><Relationship Id="rId16" Type="http://schemas.openxmlformats.org/officeDocument/2006/relationships/customXml" Target="../ink/ink74.xml"/><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customXml" Target="../ink/ink69.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21.png"/><Relationship Id="rId10" Type="http://schemas.openxmlformats.org/officeDocument/2006/relationships/customXml" Target="../ink/ink71.xml"/><Relationship Id="rId19" Type="http://schemas.openxmlformats.org/officeDocument/2006/relationships/customXml" Target="../ink/ink76.xml"/><Relationship Id="rId4" Type="http://schemas.openxmlformats.org/officeDocument/2006/relationships/customXml" Target="../ink/ink68.xml"/><Relationship Id="rId9" Type="http://schemas.openxmlformats.org/officeDocument/2006/relationships/image" Target="../media/image5.png"/><Relationship Id="rId14" Type="http://schemas.openxmlformats.org/officeDocument/2006/relationships/customXml" Target="../ink/ink73.xml"/><Relationship Id="rId2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C22618-0DB2-0E48-9180-035D5EB38296}"/>
              </a:ext>
            </a:extLst>
          </p:cNvPr>
          <p:cNvSpPr>
            <a:spLocks noGrp="1"/>
          </p:cNvSpPr>
          <p:nvPr>
            <p:ph type="ctrTitle"/>
          </p:nvPr>
        </p:nvSpPr>
        <p:spPr/>
        <p:txBody>
          <a:bodyPr/>
          <a:lstStyle/>
          <a:p>
            <a:r>
              <a:rPr lang="fr-FR" dirty="0" err="1"/>
              <a:t>Foodyle</a:t>
            </a:r>
            <a:endParaRPr lang="fr-FR" dirty="0"/>
          </a:p>
        </p:txBody>
      </p:sp>
      <p:sp>
        <p:nvSpPr>
          <p:cNvPr id="3" name="Sous-titre 2">
            <a:extLst>
              <a:ext uri="{FF2B5EF4-FFF2-40B4-BE49-F238E27FC236}">
                <a16:creationId xmlns:a16="http://schemas.microsoft.com/office/drawing/2014/main" id="{F60957DF-D048-9D45-A9E2-F99B96988D02}"/>
              </a:ext>
            </a:extLst>
          </p:cNvPr>
          <p:cNvSpPr>
            <a:spLocks noGrp="1"/>
          </p:cNvSpPr>
          <p:nvPr>
            <p:ph type="subTitle" idx="1"/>
          </p:nvPr>
        </p:nvSpPr>
        <p:spPr/>
        <p:txBody>
          <a:bodyPr/>
          <a:lstStyle/>
          <a:p>
            <a:r>
              <a:rPr lang="fr-FR" dirty="0"/>
              <a:t>Manger ce que vous voulez, Quand vous voulez</a:t>
            </a:r>
          </a:p>
        </p:txBody>
      </p:sp>
      <p:pic>
        <p:nvPicPr>
          <p:cNvPr id="5" name="Image 4">
            <a:extLst>
              <a:ext uri="{FF2B5EF4-FFF2-40B4-BE49-F238E27FC236}">
                <a16:creationId xmlns:a16="http://schemas.microsoft.com/office/drawing/2014/main" id="{65DD8E11-8F20-EA48-B6C5-320446C0ACEC}"/>
              </a:ext>
            </a:extLst>
          </p:cNvPr>
          <p:cNvPicPr>
            <a:picLocks noChangeAspect="1"/>
          </p:cNvPicPr>
          <p:nvPr/>
        </p:nvPicPr>
        <p:blipFill>
          <a:blip r:embed="rId2"/>
          <a:stretch>
            <a:fillRect/>
          </a:stretch>
        </p:blipFill>
        <p:spPr>
          <a:xfrm>
            <a:off x="436880" y="3085765"/>
            <a:ext cx="11277600" cy="3315035"/>
          </a:xfrm>
          <a:prstGeom prst="rect">
            <a:avLst/>
          </a:prstGeom>
        </p:spPr>
      </p:pic>
    </p:spTree>
    <p:extLst>
      <p:ext uri="{BB962C8B-B14F-4D97-AF65-F5344CB8AC3E}">
        <p14:creationId xmlns:p14="http://schemas.microsoft.com/office/powerpoint/2010/main" val="2563840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3A9A8D-4790-D242-9393-3970C6BB58B6}"/>
              </a:ext>
            </a:extLst>
          </p:cNvPr>
          <p:cNvSpPr>
            <a:spLocks noGrp="1"/>
          </p:cNvSpPr>
          <p:nvPr>
            <p:ph type="title"/>
          </p:nvPr>
        </p:nvSpPr>
        <p:spPr/>
        <p:txBody>
          <a:bodyPr/>
          <a:lstStyle/>
          <a:p>
            <a:r>
              <a:rPr lang="fr-FR" dirty="0"/>
              <a:t>l’appli du possible</a:t>
            </a:r>
          </a:p>
        </p:txBody>
      </p:sp>
      <p:sp>
        <p:nvSpPr>
          <p:cNvPr id="3" name="Espace réservé du contenu 2">
            <a:extLst>
              <a:ext uri="{FF2B5EF4-FFF2-40B4-BE49-F238E27FC236}">
                <a16:creationId xmlns:a16="http://schemas.microsoft.com/office/drawing/2014/main" id="{98599E44-801B-D44A-A292-86E524BBEDAB}"/>
              </a:ext>
            </a:extLst>
          </p:cNvPr>
          <p:cNvSpPr>
            <a:spLocks noGrp="1"/>
          </p:cNvSpPr>
          <p:nvPr>
            <p:ph idx="1"/>
          </p:nvPr>
        </p:nvSpPr>
        <p:spPr/>
        <p:txBody>
          <a:bodyPr>
            <a:normAutofit/>
          </a:bodyPr>
          <a:lstStyle/>
          <a:p>
            <a:r>
              <a:rPr lang="fr-FR" dirty="0"/>
              <a:t>On s’est forcément déjà rendu quelque part sans vraiment savoir ou manger</a:t>
            </a:r>
          </a:p>
          <a:p>
            <a:r>
              <a:rPr lang="fr-FR" dirty="0"/>
              <a:t>Où manger moins cher</a:t>
            </a:r>
          </a:p>
          <a:p>
            <a:r>
              <a:rPr lang="fr-FR" dirty="0"/>
              <a:t>Est-ce que la nourriture est bonne et satisfaisante</a:t>
            </a:r>
          </a:p>
          <a:p>
            <a:r>
              <a:rPr lang="fr-FR" dirty="0"/>
              <a:t>L’endroit est il hygiénique ?...</a:t>
            </a:r>
          </a:p>
          <a:p>
            <a:pPr marL="0" indent="0">
              <a:buNone/>
            </a:pPr>
            <a:endParaRPr lang="fr-FR" dirty="0"/>
          </a:p>
          <a:p>
            <a:pPr marL="0" indent="0">
              <a:buNone/>
            </a:pPr>
            <a:r>
              <a:rPr lang="fr-FR" dirty="0"/>
              <a:t>Beaucoup de question nous turlupine juste pour choisir le BON restaurant alors pour remédier a ce problème nous vous présentons </a:t>
            </a:r>
            <a:r>
              <a:rPr lang="fr-FR" dirty="0" err="1"/>
              <a:t>Foodyle</a:t>
            </a:r>
            <a:r>
              <a:rPr lang="fr-FR" dirty="0"/>
              <a:t>.</a:t>
            </a:r>
          </a:p>
          <a:p>
            <a:pPr marL="0" indent="0">
              <a:buNone/>
            </a:pPr>
            <a:r>
              <a:rPr lang="fr-FR" dirty="0"/>
              <a:t>L’application qui sauras transformer vos envies gustatifs en mets prêts a être dégusté.</a:t>
            </a:r>
          </a:p>
        </p:txBody>
      </p:sp>
    </p:spTree>
    <p:extLst>
      <p:ext uri="{BB962C8B-B14F-4D97-AF65-F5344CB8AC3E}">
        <p14:creationId xmlns:p14="http://schemas.microsoft.com/office/powerpoint/2010/main" val="279753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58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4" name="Encre 13">
                <a:extLst>
                  <a:ext uri="{FF2B5EF4-FFF2-40B4-BE49-F238E27FC236}">
                    <a16:creationId xmlns:a16="http://schemas.microsoft.com/office/drawing/2014/main" id="{52F14825-FF64-864D-9C2B-CE4C348D44A0}"/>
                  </a:ext>
                </a:extLst>
              </p14:cNvPr>
              <p14:cNvContentPartPr/>
              <p14:nvPr/>
            </p14:nvContentPartPr>
            <p14:xfrm>
              <a:off x="719854" y="1305029"/>
              <a:ext cx="1818000" cy="190440"/>
            </p14:xfrm>
          </p:contentPart>
        </mc:Choice>
        <mc:Fallback xmlns="">
          <p:pic>
            <p:nvPicPr>
              <p:cNvPr id="14" name="Encre 13">
                <a:extLst>
                  <a:ext uri="{FF2B5EF4-FFF2-40B4-BE49-F238E27FC236}">
                    <a16:creationId xmlns:a16="http://schemas.microsoft.com/office/drawing/2014/main" id="{52F14825-FF64-864D-9C2B-CE4C348D44A0}"/>
                  </a:ext>
                </a:extLst>
              </p:cNvPr>
              <p:cNvPicPr/>
              <p:nvPr/>
            </p:nvPicPr>
            <p:blipFill>
              <a:blip r:embed="rId3"/>
              <a:stretch>
                <a:fillRect/>
              </a:stretch>
            </p:blipFill>
            <p:spPr>
              <a:xfrm>
                <a:off x="711214" y="1296029"/>
                <a:ext cx="18356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Encre 14">
                <a:extLst>
                  <a:ext uri="{FF2B5EF4-FFF2-40B4-BE49-F238E27FC236}">
                    <a16:creationId xmlns:a16="http://schemas.microsoft.com/office/drawing/2014/main" id="{EF2C50EA-7626-6443-A696-F86BD99C30F0}"/>
                  </a:ext>
                </a:extLst>
              </p14:cNvPr>
              <p14:cNvContentPartPr/>
              <p14:nvPr/>
            </p14:nvContentPartPr>
            <p14:xfrm>
              <a:off x="2609494" y="1532909"/>
              <a:ext cx="1384200" cy="97200"/>
            </p14:xfrm>
          </p:contentPart>
        </mc:Choice>
        <mc:Fallback xmlns="">
          <p:pic>
            <p:nvPicPr>
              <p:cNvPr id="15" name="Encre 14">
                <a:extLst>
                  <a:ext uri="{FF2B5EF4-FFF2-40B4-BE49-F238E27FC236}">
                    <a16:creationId xmlns:a16="http://schemas.microsoft.com/office/drawing/2014/main" id="{EF2C50EA-7626-6443-A696-F86BD99C30F0}"/>
                  </a:ext>
                </a:extLst>
              </p:cNvPr>
              <p:cNvPicPr/>
              <p:nvPr/>
            </p:nvPicPr>
            <p:blipFill>
              <a:blip r:embed="rId5"/>
              <a:stretch>
                <a:fillRect/>
              </a:stretch>
            </p:blipFill>
            <p:spPr>
              <a:xfrm>
                <a:off x="2600494" y="1523909"/>
                <a:ext cx="14018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Encre 15">
                <a:extLst>
                  <a:ext uri="{FF2B5EF4-FFF2-40B4-BE49-F238E27FC236}">
                    <a16:creationId xmlns:a16="http://schemas.microsoft.com/office/drawing/2014/main" id="{549CC6E9-AE20-2C4C-9653-3EB1AAD537ED}"/>
                  </a:ext>
                </a:extLst>
              </p14:cNvPr>
              <p14:cNvContentPartPr/>
              <p14:nvPr/>
            </p14:nvContentPartPr>
            <p14:xfrm>
              <a:off x="1709494" y="1296749"/>
              <a:ext cx="360" cy="360"/>
            </p14:xfrm>
          </p:contentPart>
        </mc:Choice>
        <mc:Fallback xmlns="">
          <p:pic>
            <p:nvPicPr>
              <p:cNvPr id="16" name="Encre 15">
                <a:extLst>
                  <a:ext uri="{FF2B5EF4-FFF2-40B4-BE49-F238E27FC236}">
                    <a16:creationId xmlns:a16="http://schemas.microsoft.com/office/drawing/2014/main" id="{549CC6E9-AE20-2C4C-9653-3EB1AAD537ED}"/>
                  </a:ext>
                </a:extLst>
              </p:cNvPr>
              <p:cNvPicPr/>
              <p:nvPr/>
            </p:nvPicPr>
            <p:blipFill>
              <a:blip r:embed="rId7"/>
              <a:stretch>
                <a:fillRect/>
              </a:stretch>
            </p:blipFill>
            <p:spPr>
              <a:xfrm>
                <a:off x="1646854" y="123374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Encre 17">
                <a:extLst>
                  <a:ext uri="{FF2B5EF4-FFF2-40B4-BE49-F238E27FC236}">
                    <a16:creationId xmlns:a16="http://schemas.microsoft.com/office/drawing/2014/main" id="{B125E427-9A3F-DB41-AD81-9A05F74DA84A}"/>
                  </a:ext>
                </a:extLst>
              </p14:cNvPr>
              <p14:cNvContentPartPr/>
              <p14:nvPr/>
            </p14:nvContentPartPr>
            <p14:xfrm>
              <a:off x="408814" y="653069"/>
              <a:ext cx="2045520" cy="69120"/>
            </p14:xfrm>
          </p:contentPart>
        </mc:Choice>
        <mc:Fallback xmlns="">
          <p:pic>
            <p:nvPicPr>
              <p:cNvPr id="18" name="Encre 17">
                <a:extLst>
                  <a:ext uri="{FF2B5EF4-FFF2-40B4-BE49-F238E27FC236}">
                    <a16:creationId xmlns:a16="http://schemas.microsoft.com/office/drawing/2014/main" id="{B125E427-9A3F-DB41-AD81-9A05F74DA84A}"/>
                  </a:ext>
                </a:extLst>
              </p:cNvPr>
              <p:cNvPicPr/>
              <p:nvPr/>
            </p:nvPicPr>
            <p:blipFill>
              <a:blip r:embed="rId9"/>
              <a:stretch>
                <a:fillRect/>
              </a:stretch>
            </p:blipFill>
            <p:spPr>
              <a:xfrm>
                <a:off x="345814" y="590069"/>
                <a:ext cx="21711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Encre 18">
                <a:extLst>
                  <a:ext uri="{FF2B5EF4-FFF2-40B4-BE49-F238E27FC236}">
                    <a16:creationId xmlns:a16="http://schemas.microsoft.com/office/drawing/2014/main" id="{77D7CCD2-5F4F-6D47-ACDD-B36E7BD19AB4}"/>
                  </a:ext>
                </a:extLst>
              </p14:cNvPr>
              <p14:cNvContentPartPr/>
              <p14:nvPr/>
            </p14:nvContentPartPr>
            <p14:xfrm>
              <a:off x="135214" y="653069"/>
              <a:ext cx="6643080" cy="1204560"/>
            </p14:xfrm>
          </p:contentPart>
        </mc:Choice>
        <mc:Fallback xmlns="">
          <p:pic>
            <p:nvPicPr>
              <p:cNvPr id="19" name="Encre 18">
                <a:extLst>
                  <a:ext uri="{FF2B5EF4-FFF2-40B4-BE49-F238E27FC236}">
                    <a16:creationId xmlns:a16="http://schemas.microsoft.com/office/drawing/2014/main" id="{77D7CCD2-5F4F-6D47-ACDD-B36E7BD19AB4}"/>
                  </a:ext>
                </a:extLst>
              </p:cNvPr>
              <p:cNvPicPr/>
              <p:nvPr/>
            </p:nvPicPr>
            <p:blipFill>
              <a:blip r:embed="rId11"/>
              <a:stretch>
                <a:fillRect/>
              </a:stretch>
            </p:blipFill>
            <p:spPr>
              <a:xfrm>
                <a:off x="72574" y="590069"/>
                <a:ext cx="6768720" cy="1330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Encre 19">
                <a:extLst>
                  <a:ext uri="{FF2B5EF4-FFF2-40B4-BE49-F238E27FC236}">
                    <a16:creationId xmlns:a16="http://schemas.microsoft.com/office/drawing/2014/main" id="{E65B3689-6E72-7B42-9C1E-0C95FCC4E900}"/>
                  </a:ext>
                </a:extLst>
              </p14:cNvPr>
              <p14:cNvContentPartPr/>
              <p14:nvPr/>
            </p14:nvContentPartPr>
            <p14:xfrm>
              <a:off x="6772174" y="648389"/>
              <a:ext cx="2479320" cy="66600"/>
            </p14:xfrm>
          </p:contentPart>
        </mc:Choice>
        <mc:Fallback xmlns="">
          <p:pic>
            <p:nvPicPr>
              <p:cNvPr id="20" name="Encre 19">
                <a:extLst>
                  <a:ext uri="{FF2B5EF4-FFF2-40B4-BE49-F238E27FC236}">
                    <a16:creationId xmlns:a16="http://schemas.microsoft.com/office/drawing/2014/main" id="{E65B3689-6E72-7B42-9C1E-0C95FCC4E900}"/>
                  </a:ext>
                </a:extLst>
              </p:cNvPr>
              <p:cNvPicPr/>
              <p:nvPr/>
            </p:nvPicPr>
            <p:blipFill>
              <a:blip r:embed="rId13"/>
              <a:stretch>
                <a:fillRect/>
              </a:stretch>
            </p:blipFill>
            <p:spPr>
              <a:xfrm>
                <a:off x="6709174" y="585749"/>
                <a:ext cx="26049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Encre 20">
                <a:extLst>
                  <a:ext uri="{FF2B5EF4-FFF2-40B4-BE49-F238E27FC236}">
                    <a16:creationId xmlns:a16="http://schemas.microsoft.com/office/drawing/2014/main" id="{07BAE8E1-88E9-BA43-8D85-FD6654DFEBF3}"/>
                  </a:ext>
                </a:extLst>
              </p14:cNvPr>
              <p14:cNvContentPartPr/>
              <p14:nvPr/>
            </p14:nvContentPartPr>
            <p14:xfrm>
              <a:off x="5257654" y="667469"/>
              <a:ext cx="6556320" cy="399960"/>
            </p14:xfrm>
          </p:contentPart>
        </mc:Choice>
        <mc:Fallback xmlns="">
          <p:pic>
            <p:nvPicPr>
              <p:cNvPr id="21" name="Encre 20">
                <a:extLst>
                  <a:ext uri="{FF2B5EF4-FFF2-40B4-BE49-F238E27FC236}">
                    <a16:creationId xmlns:a16="http://schemas.microsoft.com/office/drawing/2014/main" id="{07BAE8E1-88E9-BA43-8D85-FD6654DFEBF3}"/>
                  </a:ext>
                </a:extLst>
              </p:cNvPr>
              <p:cNvPicPr/>
              <p:nvPr/>
            </p:nvPicPr>
            <p:blipFill>
              <a:blip r:embed="rId15"/>
              <a:stretch>
                <a:fillRect/>
              </a:stretch>
            </p:blipFill>
            <p:spPr>
              <a:xfrm>
                <a:off x="5195014" y="604829"/>
                <a:ext cx="668196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Encre 22">
                <a:extLst>
                  <a:ext uri="{FF2B5EF4-FFF2-40B4-BE49-F238E27FC236}">
                    <a16:creationId xmlns:a16="http://schemas.microsoft.com/office/drawing/2014/main" id="{043C0D41-A2AB-9B44-8452-91C8B9D8A62C}"/>
                  </a:ext>
                </a:extLst>
              </p14:cNvPr>
              <p14:cNvContentPartPr/>
              <p14:nvPr/>
            </p14:nvContentPartPr>
            <p14:xfrm>
              <a:off x="8836774" y="1539749"/>
              <a:ext cx="360" cy="360"/>
            </p14:xfrm>
          </p:contentPart>
        </mc:Choice>
        <mc:Fallback xmlns="">
          <p:pic>
            <p:nvPicPr>
              <p:cNvPr id="23" name="Encre 22">
                <a:extLst>
                  <a:ext uri="{FF2B5EF4-FFF2-40B4-BE49-F238E27FC236}">
                    <a16:creationId xmlns:a16="http://schemas.microsoft.com/office/drawing/2014/main" id="{043C0D41-A2AB-9B44-8452-91C8B9D8A62C}"/>
                  </a:ext>
                </a:extLst>
              </p:cNvPr>
              <p:cNvPicPr/>
              <p:nvPr/>
            </p:nvPicPr>
            <p:blipFill>
              <a:blip r:embed="rId7"/>
              <a:stretch>
                <a:fillRect/>
              </a:stretch>
            </p:blipFill>
            <p:spPr>
              <a:xfrm>
                <a:off x="8774134" y="1477109"/>
                <a:ext cx="126000" cy="126000"/>
              </a:xfrm>
              <a:prstGeom prst="rect">
                <a:avLst/>
              </a:prstGeom>
            </p:spPr>
          </p:pic>
        </mc:Fallback>
      </mc:AlternateContent>
      <p:grpSp>
        <p:nvGrpSpPr>
          <p:cNvPr id="28" name="Groupe 27">
            <a:extLst>
              <a:ext uri="{FF2B5EF4-FFF2-40B4-BE49-F238E27FC236}">
                <a16:creationId xmlns:a16="http://schemas.microsoft.com/office/drawing/2014/main" id="{89A70F6B-9F65-6F40-8A56-8AF5C51F35E3}"/>
              </a:ext>
            </a:extLst>
          </p:cNvPr>
          <p:cNvGrpSpPr/>
          <p:nvPr/>
        </p:nvGrpSpPr>
        <p:grpSpPr>
          <a:xfrm>
            <a:off x="742174" y="667109"/>
            <a:ext cx="11286000" cy="1263960"/>
            <a:chOff x="742174" y="667109"/>
            <a:chExt cx="11286000" cy="1263960"/>
          </a:xfrm>
        </p:grpSpPr>
        <mc:AlternateContent xmlns:mc="http://schemas.openxmlformats.org/markup-compatibility/2006" xmlns:p14="http://schemas.microsoft.com/office/powerpoint/2010/main">
          <mc:Choice Requires="p14">
            <p:contentPart p14:bwMode="auto" r:id="rId17">
              <p14:nvContentPartPr>
                <p14:cNvPr id="24" name="Encre 23">
                  <a:extLst>
                    <a:ext uri="{FF2B5EF4-FFF2-40B4-BE49-F238E27FC236}">
                      <a16:creationId xmlns:a16="http://schemas.microsoft.com/office/drawing/2014/main" id="{E80BF893-58F1-DC4C-97D1-7BACB852F394}"/>
                    </a:ext>
                  </a:extLst>
                </p14:cNvPr>
                <p14:cNvContentPartPr/>
                <p14:nvPr/>
              </p14:nvContentPartPr>
              <p14:xfrm>
                <a:off x="742174" y="1072829"/>
                <a:ext cx="2553480" cy="478440"/>
              </p14:xfrm>
            </p:contentPart>
          </mc:Choice>
          <mc:Fallback xmlns="">
            <p:pic>
              <p:nvPicPr>
                <p:cNvPr id="24" name="Encre 23">
                  <a:extLst>
                    <a:ext uri="{FF2B5EF4-FFF2-40B4-BE49-F238E27FC236}">
                      <a16:creationId xmlns:a16="http://schemas.microsoft.com/office/drawing/2014/main" id="{E80BF893-58F1-DC4C-97D1-7BACB852F394}"/>
                    </a:ext>
                  </a:extLst>
                </p:cNvPr>
                <p:cNvPicPr/>
                <p:nvPr/>
              </p:nvPicPr>
              <p:blipFill>
                <a:blip r:embed="rId18"/>
                <a:stretch>
                  <a:fillRect/>
                </a:stretch>
              </p:blipFill>
              <p:spPr>
                <a:xfrm>
                  <a:off x="679174" y="1010189"/>
                  <a:ext cx="2679120" cy="60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Encre 24">
                  <a:extLst>
                    <a:ext uri="{FF2B5EF4-FFF2-40B4-BE49-F238E27FC236}">
                      <a16:creationId xmlns:a16="http://schemas.microsoft.com/office/drawing/2014/main" id="{02AB8AD1-EE41-944C-BE23-7D70E769A687}"/>
                    </a:ext>
                  </a:extLst>
                </p14:cNvPr>
                <p14:cNvContentPartPr/>
                <p14:nvPr/>
              </p14:nvContentPartPr>
              <p14:xfrm>
                <a:off x="881494" y="1186229"/>
                <a:ext cx="128160" cy="250200"/>
              </p14:xfrm>
            </p:contentPart>
          </mc:Choice>
          <mc:Fallback xmlns="">
            <p:pic>
              <p:nvPicPr>
                <p:cNvPr id="25" name="Encre 24">
                  <a:extLst>
                    <a:ext uri="{FF2B5EF4-FFF2-40B4-BE49-F238E27FC236}">
                      <a16:creationId xmlns:a16="http://schemas.microsoft.com/office/drawing/2014/main" id="{02AB8AD1-EE41-944C-BE23-7D70E769A687}"/>
                    </a:ext>
                  </a:extLst>
                </p:cNvPr>
                <p:cNvPicPr/>
                <p:nvPr/>
              </p:nvPicPr>
              <p:blipFill>
                <a:blip r:embed="rId20"/>
                <a:stretch>
                  <a:fillRect/>
                </a:stretch>
              </p:blipFill>
              <p:spPr>
                <a:xfrm>
                  <a:off x="818854" y="1123589"/>
                  <a:ext cx="25380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Encre 26">
                  <a:extLst>
                    <a:ext uri="{FF2B5EF4-FFF2-40B4-BE49-F238E27FC236}">
                      <a16:creationId xmlns:a16="http://schemas.microsoft.com/office/drawing/2014/main" id="{4AA3DF46-EC9F-D544-8215-CD6A6B686A89}"/>
                    </a:ext>
                  </a:extLst>
                </p14:cNvPr>
                <p14:cNvContentPartPr/>
                <p14:nvPr/>
              </p14:nvContentPartPr>
              <p14:xfrm>
                <a:off x="972574" y="667109"/>
                <a:ext cx="11055600" cy="1263960"/>
              </p14:xfrm>
            </p:contentPart>
          </mc:Choice>
          <mc:Fallback xmlns="">
            <p:pic>
              <p:nvPicPr>
                <p:cNvPr id="27" name="Encre 26">
                  <a:extLst>
                    <a:ext uri="{FF2B5EF4-FFF2-40B4-BE49-F238E27FC236}">
                      <a16:creationId xmlns:a16="http://schemas.microsoft.com/office/drawing/2014/main" id="{4AA3DF46-EC9F-D544-8215-CD6A6B686A89}"/>
                    </a:ext>
                  </a:extLst>
                </p:cNvPr>
                <p:cNvPicPr/>
                <p:nvPr/>
              </p:nvPicPr>
              <p:blipFill>
                <a:blip r:embed="rId22"/>
                <a:stretch>
                  <a:fillRect/>
                </a:stretch>
              </p:blipFill>
              <p:spPr>
                <a:xfrm>
                  <a:off x="909934" y="604109"/>
                  <a:ext cx="11181240" cy="1389600"/>
                </a:xfrm>
                <a:prstGeom prst="rect">
                  <a:avLst/>
                </a:prstGeom>
              </p:spPr>
            </p:pic>
          </mc:Fallback>
        </mc:AlternateContent>
      </p:grpSp>
      <p:pic>
        <p:nvPicPr>
          <p:cNvPr id="13" name="Espace réservé du contenu 12">
            <a:extLst>
              <a:ext uri="{FF2B5EF4-FFF2-40B4-BE49-F238E27FC236}">
                <a16:creationId xmlns:a16="http://schemas.microsoft.com/office/drawing/2014/main" id="{B16C66DF-68C3-EE48-9504-141E40BB0ED3}"/>
              </a:ext>
            </a:extLst>
          </p:cNvPr>
          <p:cNvPicPr>
            <a:picLocks noGrp="1" noChangeAspect="1"/>
          </p:cNvPicPr>
          <p:nvPr>
            <p:ph idx="1"/>
          </p:nvPr>
        </p:nvPicPr>
        <p:blipFill>
          <a:blip r:embed="rId23"/>
          <a:stretch>
            <a:fillRect/>
          </a:stretch>
        </p:blipFill>
        <p:spPr>
          <a:xfrm>
            <a:off x="2359031" y="736229"/>
            <a:ext cx="2644560" cy="5875952"/>
          </a:xfrm>
        </p:spPr>
      </p:pic>
      <p:sp>
        <p:nvSpPr>
          <p:cNvPr id="2" name="ZoneTexte 1">
            <a:extLst>
              <a:ext uri="{FF2B5EF4-FFF2-40B4-BE49-F238E27FC236}">
                <a16:creationId xmlns:a16="http://schemas.microsoft.com/office/drawing/2014/main" id="{CF659F00-FF5C-9E4E-8734-66242A3A0ADF}"/>
              </a:ext>
            </a:extLst>
          </p:cNvPr>
          <p:cNvSpPr txBox="1"/>
          <p:nvPr/>
        </p:nvSpPr>
        <p:spPr>
          <a:xfrm>
            <a:off x="6772174" y="1319721"/>
            <a:ext cx="4090087" cy="4524315"/>
          </a:xfrm>
          <a:prstGeom prst="rect">
            <a:avLst/>
          </a:prstGeom>
          <a:noFill/>
        </p:spPr>
        <p:txBody>
          <a:bodyPr wrap="square" rtlCol="0">
            <a:spAutoFit/>
          </a:bodyPr>
          <a:lstStyle/>
          <a:p>
            <a:r>
              <a:rPr lang="fr-FR" dirty="0"/>
              <a:t>D’abord commençons par l’aspect transparent de l’appli tout est fait pour vous montrer que vos données ne sont utilisés </a:t>
            </a:r>
            <a:r>
              <a:rPr lang="fr-FR" u="sng" dirty="0"/>
              <a:t>sans</a:t>
            </a:r>
            <a:r>
              <a:rPr lang="fr-FR" dirty="0"/>
              <a:t> votre accord. </a:t>
            </a:r>
          </a:p>
          <a:p>
            <a:endParaRPr lang="fr-FR" dirty="0"/>
          </a:p>
          <a:p>
            <a:r>
              <a:rPr lang="fr-FR" dirty="0"/>
              <a:t>Votre localisation vous est demandé lorsque vous ouvrez l’application et pour suivre votre localisation est afficher sur la bande d’info.</a:t>
            </a:r>
          </a:p>
          <a:p>
            <a:endParaRPr lang="fr-FR" dirty="0"/>
          </a:p>
          <a:p>
            <a:r>
              <a:rPr lang="fr-FR" dirty="0"/>
              <a:t>Puis </a:t>
            </a:r>
            <a:r>
              <a:rPr lang="fr-FR" dirty="0" err="1"/>
              <a:t>tadam</a:t>
            </a:r>
            <a:r>
              <a:rPr lang="fr-FR" dirty="0"/>
              <a:t> </a:t>
            </a:r>
            <a:r>
              <a:rPr lang="fr-FR" dirty="0" err="1"/>
              <a:t>foodyle</a:t>
            </a:r>
            <a:r>
              <a:rPr lang="fr-FR" dirty="0"/>
              <a:t>! Les évènements près de vous sont des occasions pour manger gratuitement on a moindre coup qui sont vraiment occasionnels on a des contacts qui nous tiennent au jus des nouvelles opportunité.</a:t>
            </a:r>
          </a:p>
        </p:txBody>
      </p:sp>
    </p:spTree>
    <p:extLst>
      <p:ext uri="{BB962C8B-B14F-4D97-AF65-F5344CB8AC3E}">
        <p14:creationId xmlns:p14="http://schemas.microsoft.com/office/powerpoint/2010/main" val="2761226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58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4" name="Encre 13">
                <a:extLst>
                  <a:ext uri="{FF2B5EF4-FFF2-40B4-BE49-F238E27FC236}">
                    <a16:creationId xmlns:a16="http://schemas.microsoft.com/office/drawing/2014/main" id="{52F14825-FF64-864D-9C2B-CE4C348D44A0}"/>
                  </a:ext>
                </a:extLst>
              </p14:cNvPr>
              <p14:cNvContentPartPr/>
              <p14:nvPr/>
            </p14:nvContentPartPr>
            <p14:xfrm>
              <a:off x="719854" y="1305029"/>
              <a:ext cx="1818000" cy="190440"/>
            </p14:xfrm>
          </p:contentPart>
        </mc:Choice>
        <mc:Fallback xmlns="">
          <p:pic>
            <p:nvPicPr>
              <p:cNvPr id="14" name="Encre 13">
                <a:extLst>
                  <a:ext uri="{FF2B5EF4-FFF2-40B4-BE49-F238E27FC236}">
                    <a16:creationId xmlns:a16="http://schemas.microsoft.com/office/drawing/2014/main" id="{52F14825-FF64-864D-9C2B-CE4C348D44A0}"/>
                  </a:ext>
                </a:extLst>
              </p:cNvPr>
              <p:cNvPicPr/>
              <p:nvPr/>
            </p:nvPicPr>
            <p:blipFill>
              <a:blip r:embed="rId3"/>
              <a:stretch>
                <a:fillRect/>
              </a:stretch>
            </p:blipFill>
            <p:spPr>
              <a:xfrm>
                <a:off x="711214" y="1296029"/>
                <a:ext cx="18356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Encre 14">
                <a:extLst>
                  <a:ext uri="{FF2B5EF4-FFF2-40B4-BE49-F238E27FC236}">
                    <a16:creationId xmlns:a16="http://schemas.microsoft.com/office/drawing/2014/main" id="{EF2C50EA-7626-6443-A696-F86BD99C30F0}"/>
                  </a:ext>
                </a:extLst>
              </p14:cNvPr>
              <p14:cNvContentPartPr/>
              <p14:nvPr/>
            </p14:nvContentPartPr>
            <p14:xfrm>
              <a:off x="2609494" y="1532909"/>
              <a:ext cx="1384200" cy="97200"/>
            </p14:xfrm>
          </p:contentPart>
        </mc:Choice>
        <mc:Fallback xmlns="">
          <p:pic>
            <p:nvPicPr>
              <p:cNvPr id="15" name="Encre 14">
                <a:extLst>
                  <a:ext uri="{FF2B5EF4-FFF2-40B4-BE49-F238E27FC236}">
                    <a16:creationId xmlns:a16="http://schemas.microsoft.com/office/drawing/2014/main" id="{EF2C50EA-7626-6443-A696-F86BD99C30F0}"/>
                  </a:ext>
                </a:extLst>
              </p:cNvPr>
              <p:cNvPicPr/>
              <p:nvPr/>
            </p:nvPicPr>
            <p:blipFill>
              <a:blip r:embed="rId5"/>
              <a:stretch>
                <a:fillRect/>
              </a:stretch>
            </p:blipFill>
            <p:spPr>
              <a:xfrm>
                <a:off x="2600494" y="1523909"/>
                <a:ext cx="14018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Encre 15">
                <a:extLst>
                  <a:ext uri="{FF2B5EF4-FFF2-40B4-BE49-F238E27FC236}">
                    <a16:creationId xmlns:a16="http://schemas.microsoft.com/office/drawing/2014/main" id="{549CC6E9-AE20-2C4C-9653-3EB1AAD537ED}"/>
                  </a:ext>
                </a:extLst>
              </p14:cNvPr>
              <p14:cNvContentPartPr/>
              <p14:nvPr/>
            </p14:nvContentPartPr>
            <p14:xfrm>
              <a:off x="1709494" y="1296749"/>
              <a:ext cx="360" cy="360"/>
            </p14:xfrm>
          </p:contentPart>
        </mc:Choice>
        <mc:Fallback xmlns="">
          <p:pic>
            <p:nvPicPr>
              <p:cNvPr id="16" name="Encre 15">
                <a:extLst>
                  <a:ext uri="{FF2B5EF4-FFF2-40B4-BE49-F238E27FC236}">
                    <a16:creationId xmlns:a16="http://schemas.microsoft.com/office/drawing/2014/main" id="{549CC6E9-AE20-2C4C-9653-3EB1AAD537ED}"/>
                  </a:ext>
                </a:extLst>
              </p:cNvPr>
              <p:cNvPicPr/>
              <p:nvPr/>
            </p:nvPicPr>
            <p:blipFill>
              <a:blip r:embed="rId7"/>
              <a:stretch>
                <a:fillRect/>
              </a:stretch>
            </p:blipFill>
            <p:spPr>
              <a:xfrm>
                <a:off x="1646854" y="123374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Encre 17">
                <a:extLst>
                  <a:ext uri="{FF2B5EF4-FFF2-40B4-BE49-F238E27FC236}">
                    <a16:creationId xmlns:a16="http://schemas.microsoft.com/office/drawing/2014/main" id="{B125E427-9A3F-DB41-AD81-9A05F74DA84A}"/>
                  </a:ext>
                </a:extLst>
              </p14:cNvPr>
              <p14:cNvContentPartPr/>
              <p14:nvPr/>
            </p14:nvContentPartPr>
            <p14:xfrm>
              <a:off x="408814" y="653069"/>
              <a:ext cx="2045520" cy="69120"/>
            </p14:xfrm>
          </p:contentPart>
        </mc:Choice>
        <mc:Fallback xmlns="">
          <p:pic>
            <p:nvPicPr>
              <p:cNvPr id="18" name="Encre 17">
                <a:extLst>
                  <a:ext uri="{FF2B5EF4-FFF2-40B4-BE49-F238E27FC236}">
                    <a16:creationId xmlns:a16="http://schemas.microsoft.com/office/drawing/2014/main" id="{B125E427-9A3F-DB41-AD81-9A05F74DA84A}"/>
                  </a:ext>
                </a:extLst>
              </p:cNvPr>
              <p:cNvPicPr/>
              <p:nvPr/>
            </p:nvPicPr>
            <p:blipFill>
              <a:blip r:embed="rId9"/>
              <a:stretch>
                <a:fillRect/>
              </a:stretch>
            </p:blipFill>
            <p:spPr>
              <a:xfrm>
                <a:off x="345814" y="590069"/>
                <a:ext cx="21711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Encre 18">
                <a:extLst>
                  <a:ext uri="{FF2B5EF4-FFF2-40B4-BE49-F238E27FC236}">
                    <a16:creationId xmlns:a16="http://schemas.microsoft.com/office/drawing/2014/main" id="{77D7CCD2-5F4F-6D47-ACDD-B36E7BD19AB4}"/>
                  </a:ext>
                </a:extLst>
              </p14:cNvPr>
              <p14:cNvContentPartPr/>
              <p14:nvPr/>
            </p14:nvContentPartPr>
            <p14:xfrm>
              <a:off x="135214" y="653069"/>
              <a:ext cx="6643080" cy="1204560"/>
            </p14:xfrm>
          </p:contentPart>
        </mc:Choice>
        <mc:Fallback xmlns="">
          <p:pic>
            <p:nvPicPr>
              <p:cNvPr id="19" name="Encre 18">
                <a:extLst>
                  <a:ext uri="{FF2B5EF4-FFF2-40B4-BE49-F238E27FC236}">
                    <a16:creationId xmlns:a16="http://schemas.microsoft.com/office/drawing/2014/main" id="{77D7CCD2-5F4F-6D47-ACDD-B36E7BD19AB4}"/>
                  </a:ext>
                </a:extLst>
              </p:cNvPr>
              <p:cNvPicPr/>
              <p:nvPr/>
            </p:nvPicPr>
            <p:blipFill>
              <a:blip r:embed="rId11"/>
              <a:stretch>
                <a:fillRect/>
              </a:stretch>
            </p:blipFill>
            <p:spPr>
              <a:xfrm>
                <a:off x="72574" y="590069"/>
                <a:ext cx="6768720" cy="1330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Encre 19">
                <a:extLst>
                  <a:ext uri="{FF2B5EF4-FFF2-40B4-BE49-F238E27FC236}">
                    <a16:creationId xmlns:a16="http://schemas.microsoft.com/office/drawing/2014/main" id="{E65B3689-6E72-7B42-9C1E-0C95FCC4E900}"/>
                  </a:ext>
                </a:extLst>
              </p14:cNvPr>
              <p14:cNvContentPartPr/>
              <p14:nvPr/>
            </p14:nvContentPartPr>
            <p14:xfrm>
              <a:off x="6772174" y="648389"/>
              <a:ext cx="2479320" cy="66600"/>
            </p14:xfrm>
          </p:contentPart>
        </mc:Choice>
        <mc:Fallback xmlns="">
          <p:pic>
            <p:nvPicPr>
              <p:cNvPr id="20" name="Encre 19">
                <a:extLst>
                  <a:ext uri="{FF2B5EF4-FFF2-40B4-BE49-F238E27FC236}">
                    <a16:creationId xmlns:a16="http://schemas.microsoft.com/office/drawing/2014/main" id="{E65B3689-6E72-7B42-9C1E-0C95FCC4E900}"/>
                  </a:ext>
                </a:extLst>
              </p:cNvPr>
              <p:cNvPicPr/>
              <p:nvPr/>
            </p:nvPicPr>
            <p:blipFill>
              <a:blip r:embed="rId13"/>
              <a:stretch>
                <a:fillRect/>
              </a:stretch>
            </p:blipFill>
            <p:spPr>
              <a:xfrm>
                <a:off x="6709174" y="585749"/>
                <a:ext cx="26049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Encre 20">
                <a:extLst>
                  <a:ext uri="{FF2B5EF4-FFF2-40B4-BE49-F238E27FC236}">
                    <a16:creationId xmlns:a16="http://schemas.microsoft.com/office/drawing/2014/main" id="{07BAE8E1-88E9-BA43-8D85-FD6654DFEBF3}"/>
                  </a:ext>
                </a:extLst>
              </p14:cNvPr>
              <p14:cNvContentPartPr/>
              <p14:nvPr/>
            </p14:nvContentPartPr>
            <p14:xfrm>
              <a:off x="5257654" y="667469"/>
              <a:ext cx="6556320" cy="399960"/>
            </p14:xfrm>
          </p:contentPart>
        </mc:Choice>
        <mc:Fallback xmlns="">
          <p:pic>
            <p:nvPicPr>
              <p:cNvPr id="21" name="Encre 20">
                <a:extLst>
                  <a:ext uri="{FF2B5EF4-FFF2-40B4-BE49-F238E27FC236}">
                    <a16:creationId xmlns:a16="http://schemas.microsoft.com/office/drawing/2014/main" id="{07BAE8E1-88E9-BA43-8D85-FD6654DFEBF3}"/>
                  </a:ext>
                </a:extLst>
              </p:cNvPr>
              <p:cNvPicPr/>
              <p:nvPr/>
            </p:nvPicPr>
            <p:blipFill>
              <a:blip r:embed="rId15"/>
              <a:stretch>
                <a:fillRect/>
              </a:stretch>
            </p:blipFill>
            <p:spPr>
              <a:xfrm>
                <a:off x="5195014" y="604829"/>
                <a:ext cx="668196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Encre 22">
                <a:extLst>
                  <a:ext uri="{FF2B5EF4-FFF2-40B4-BE49-F238E27FC236}">
                    <a16:creationId xmlns:a16="http://schemas.microsoft.com/office/drawing/2014/main" id="{043C0D41-A2AB-9B44-8452-91C8B9D8A62C}"/>
                  </a:ext>
                </a:extLst>
              </p14:cNvPr>
              <p14:cNvContentPartPr/>
              <p14:nvPr/>
            </p14:nvContentPartPr>
            <p14:xfrm>
              <a:off x="8836774" y="1539749"/>
              <a:ext cx="360" cy="360"/>
            </p14:xfrm>
          </p:contentPart>
        </mc:Choice>
        <mc:Fallback xmlns="">
          <p:pic>
            <p:nvPicPr>
              <p:cNvPr id="23" name="Encre 22">
                <a:extLst>
                  <a:ext uri="{FF2B5EF4-FFF2-40B4-BE49-F238E27FC236}">
                    <a16:creationId xmlns:a16="http://schemas.microsoft.com/office/drawing/2014/main" id="{043C0D41-A2AB-9B44-8452-91C8B9D8A62C}"/>
                  </a:ext>
                </a:extLst>
              </p:cNvPr>
              <p:cNvPicPr/>
              <p:nvPr/>
            </p:nvPicPr>
            <p:blipFill>
              <a:blip r:embed="rId7"/>
              <a:stretch>
                <a:fillRect/>
              </a:stretch>
            </p:blipFill>
            <p:spPr>
              <a:xfrm>
                <a:off x="8774134" y="1477109"/>
                <a:ext cx="126000" cy="126000"/>
              </a:xfrm>
              <a:prstGeom prst="rect">
                <a:avLst/>
              </a:prstGeom>
            </p:spPr>
          </p:pic>
        </mc:Fallback>
      </mc:AlternateContent>
      <p:grpSp>
        <p:nvGrpSpPr>
          <p:cNvPr id="28" name="Groupe 27">
            <a:extLst>
              <a:ext uri="{FF2B5EF4-FFF2-40B4-BE49-F238E27FC236}">
                <a16:creationId xmlns:a16="http://schemas.microsoft.com/office/drawing/2014/main" id="{89A70F6B-9F65-6F40-8A56-8AF5C51F35E3}"/>
              </a:ext>
            </a:extLst>
          </p:cNvPr>
          <p:cNvGrpSpPr/>
          <p:nvPr/>
        </p:nvGrpSpPr>
        <p:grpSpPr>
          <a:xfrm>
            <a:off x="742174" y="667109"/>
            <a:ext cx="11286000" cy="1263960"/>
            <a:chOff x="742174" y="667109"/>
            <a:chExt cx="11286000" cy="1263960"/>
          </a:xfrm>
        </p:grpSpPr>
        <mc:AlternateContent xmlns:mc="http://schemas.openxmlformats.org/markup-compatibility/2006" xmlns:p14="http://schemas.microsoft.com/office/powerpoint/2010/main">
          <mc:Choice Requires="p14">
            <p:contentPart p14:bwMode="auto" r:id="rId17">
              <p14:nvContentPartPr>
                <p14:cNvPr id="24" name="Encre 23">
                  <a:extLst>
                    <a:ext uri="{FF2B5EF4-FFF2-40B4-BE49-F238E27FC236}">
                      <a16:creationId xmlns:a16="http://schemas.microsoft.com/office/drawing/2014/main" id="{E80BF893-58F1-DC4C-97D1-7BACB852F394}"/>
                    </a:ext>
                  </a:extLst>
                </p14:cNvPr>
                <p14:cNvContentPartPr/>
                <p14:nvPr/>
              </p14:nvContentPartPr>
              <p14:xfrm>
                <a:off x="742174" y="1072829"/>
                <a:ext cx="2553480" cy="478440"/>
              </p14:xfrm>
            </p:contentPart>
          </mc:Choice>
          <mc:Fallback xmlns="">
            <p:pic>
              <p:nvPicPr>
                <p:cNvPr id="24" name="Encre 23">
                  <a:extLst>
                    <a:ext uri="{FF2B5EF4-FFF2-40B4-BE49-F238E27FC236}">
                      <a16:creationId xmlns:a16="http://schemas.microsoft.com/office/drawing/2014/main" id="{E80BF893-58F1-DC4C-97D1-7BACB852F394}"/>
                    </a:ext>
                  </a:extLst>
                </p:cNvPr>
                <p:cNvPicPr/>
                <p:nvPr/>
              </p:nvPicPr>
              <p:blipFill>
                <a:blip r:embed="rId18"/>
                <a:stretch>
                  <a:fillRect/>
                </a:stretch>
              </p:blipFill>
              <p:spPr>
                <a:xfrm>
                  <a:off x="679174" y="1010189"/>
                  <a:ext cx="2679120" cy="60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Encre 24">
                  <a:extLst>
                    <a:ext uri="{FF2B5EF4-FFF2-40B4-BE49-F238E27FC236}">
                      <a16:creationId xmlns:a16="http://schemas.microsoft.com/office/drawing/2014/main" id="{02AB8AD1-EE41-944C-BE23-7D70E769A687}"/>
                    </a:ext>
                  </a:extLst>
                </p14:cNvPr>
                <p14:cNvContentPartPr/>
                <p14:nvPr/>
              </p14:nvContentPartPr>
              <p14:xfrm>
                <a:off x="881494" y="1186229"/>
                <a:ext cx="128160" cy="250200"/>
              </p14:xfrm>
            </p:contentPart>
          </mc:Choice>
          <mc:Fallback xmlns="">
            <p:pic>
              <p:nvPicPr>
                <p:cNvPr id="25" name="Encre 24">
                  <a:extLst>
                    <a:ext uri="{FF2B5EF4-FFF2-40B4-BE49-F238E27FC236}">
                      <a16:creationId xmlns:a16="http://schemas.microsoft.com/office/drawing/2014/main" id="{02AB8AD1-EE41-944C-BE23-7D70E769A687}"/>
                    </a:ext>
                  </a:extLst>
                </p:cNvPr>
                <p:cNvPicPr/>
                <p:nvPr/>
              </p:nvPicPr>
              <p:blipFill>
                <a:blip r:embed="rId20"/>
                <a:stretch>
                  <a:fillRect/>
                </a:stretch>
              </p:blipFill>
              <p:spPr>
                <a:xfrm>
                  <a:off x="818854" y="1123589"/>
                  <a:ext cx="25380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Encre 26">
                  <a:extLst>
                    <a:ext uri="{FF2B5EF4-FFF2-40B4-BE49-F238E27FC236}">
                      <a16:creationId xmlns:a16="http://schemas.microsoft.com/office/drawing/2014/main" id="{4AA3DF46-EC9F-D544-8215-CD6A6B686A89}"/>
                    </a:ext>
                  </a:extLst>
                </p14:cNvPr>
                <p14:cNvContentPartPr/>
                <p14:nvPr/>
              </p14:nvContentPartPr>
              <p14:xfrm>
                <a:off x="972574" y="667109"/>
                <a:ext cx="11055600" cy="1263960"/>
              </p14:xfrm>
            </p:contentPart>
          </mc:Choice>
          <mc:Fallback xmlns="">
            <p:pic>
              <p:nvPicPr>
                <p:cNvPr id="27" name="Encre 26">
                  <a:extLst>
                    <a:ext uri="{FF2B5EF4-FFF2-40B4-BE49-F238E27FC236}">
                      <a16:creationId xmlns:a16="http://schemas.microsoft.com/office/drawing/2014/main" id="{4AA3DF46-EC9F-D544-8215-CD6A6B686A89}"/>
                    </a:ext>
                  </a:extLst>
                </p:cNvPr>
                <p:cNvPicPr/>
                <p:nvPr/>
              </p:nvPicPr>
              <p:blipFill>
                <a:blip r:embed="rId22"/>
                <a:stretch>
                  <a:fillRect/>
                </a:stretch>
              </p:blipFill>
              <p:spPr>
                <a:xfrm>
                  <a:off x="909934" y="604109"/>
                  <a:ext cx="11181240" cy="1389600"/>
                </a:xfrm>
                <a:prstGeom prst="rect">
                  <a:avLst/>
                </a:prstGeom>
              </p:spPr>
            </p:pic>
          </mc:Fallback>
        </mc:AlternateContent>
      </p:grpSp>
      <p:pic>
        <p:nvPicPr>
          <p:cNvPr id="30" name="Image 29">
            <a:extLst>
              <a:ext uri="{FF2B5EF4-FFF2-40B4-BE49-F238E27FC236}">
                <a16:creationId xmlns:a16="http://schemas.microsoft.com/office/drawing/2014/main" id="{AE127E80-2970-544E-80F0-22A05F508C91}"/>
              </a:ext>
            </a:extLst>
          </p:cNvPr>
          <p:cNvPicPr>
            <a:picLocks noChangeAspect="1"/>
          </p:cNvPicPr>
          <p:nvPr/>
        </p:nvPicPr>
        <p:blipFill>
          <a:blip r:embed="rId23"/>
          <a:stretch>
            <a:fillRect/>
          </a:stretch>
        </p:blipFill>
        <p:spPr>
          <a:xfrm>
            <a:off x="2020681" y="648389"/>
            <a:ext cx="2828586" cy="6121771"/>
          </a:xfrm>
          <a:prstGeom prst="rect">
            <a:avLst/>
          </a:prstGeom>
        </p:spPr>
      </p:pic>
      <p:sp>
        <p:nvSpPr>
          <p:cNvPr id="33" name="ZoneTexte 32">
            <a:extLst>
              <a:ext uri="{FF2B5EF4-FFF2-40B4-BE49-F238E27FC236}">
                <a16:creationId xmlns:a16="http://schemas.microsoft.com/office/drawing/2014/main" id="{EC2EAADE-1DC2-0842-92FB-ED39D5F98AC4}"/>
              </a:ext>
            </a:extLst>
          </p:cNvPr>
          <p:cNvSpPr txBox="1"/>
          <p:nvPr/>
        </p:nvSpPr>
        <p:spPr>
          <a:xfrm>
            <a:off x="7020330" y="2274838"/>
            <a:ext cx="3632887" cy="1754326"/>
          </a:xfrm>
          <a:prstGeom prst="rect">
            <a:avLst/>
          </a:prstGeom>
          <a:noFill/>
        </p:spPr>
        <p:txBody>
          <a:bodyPr wrap="square" rtlCol="0">
            <a:spAutoFit/>
          </a:bodyPr>
          <a:lstStyle/>
          <a:p>
            <a:r>
              <a:rPr lang="fr-FR" dirty="0"/>
              <a:t>Nous essayons de vous proposer des promotions chaque jours a hauteur de ce que vous désirez. Nos experts dénicheront pour vous le meilleur en matière de réduction et vous serez les premiers informés. </a:t>
            </a:r>
          </a:p>
        </p:txBody>
      </p:sp>
    </p:spTree>
    <p:extLst>
      <p:ext uri="{BB962C8B-B14F-4D97-AF65-F5344CB8AC3E}">
        <p14:creationId xmlns:p14="http://schemas.microsoft.com/office/powerpoint/2010/main" val="1498792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8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4" name="Encre 13">
                <a:extLst>
                  <a:ext uri="{FF2B5EF4-FFF2-40B4-BE49-F238E27FC236}">
                    <a16:creationId xmlns:a16="http://schemas.microsoft.com/office/drawing/2014/main" id="{52F14825-FF64-864D-9C2B-CE4C348D44A0}"/>
                  </a:ext>
                </a:extLst>
              </p14:cNvPr>
              <p14:cNvContentPartPr/>
              <p14:nvPr/>
            </p14:nvContentPartPr>
            <p14:xfrm>
              <a:off x="719854" y="1305029"/>
              <a:ext cx="1818000" cy="190440"/>
            </p14:xfrm>
          </p:contentPart>
        </mc:Choice>
        <mc:Fallback xmlns="">
          <p:pic>
            <p:nvPicPr>
              <p:cNvPr id="14" name="Encre 13">
                <a:extLst>
                  <a:ext uri="{FF2B5EF4-FFF2-40B4-BE49-F238E27FC236}">
                    <a16:creationId xmlns:a16="http://schemas.microsoft.com/office/drawing/2014/main" id="{52F14825-FF64-864D-9C2B-CE4C348D44A0}"/>
                  </a:ext>
                </a:extLst>
              </p:cNvPr>
              <p:cNvPicPr/>
              <p:nvPr/>
            </p:nvPicPr>
            <p:blipFill>
              <a:blip r:embed="rId3"/>
              <a:stretch>
                <a:fillRect/>
              </a:stretch>
            </p:blipFill>
            <p:spPr>
              <a:xfrm>
                <a:off x="711214" y="1296029"/>
                <a:ext cx="18356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Encre 14">
                <a:extLst>
                  <a:ext uri="{FF2B5EF4-FFF2-40B4-BE49-F238E27FC236}">
                    <a16:creationId xmlns:a16="http://schemas.microsoft.com/office/drawing/2014/main" id="{EF2C50EA-7626-6443-A696-F86BD99C30F0}"/>
                  </a:ext>
                </a:extLst>
              </p14:cNvPr>
              <p14:cNvContentPartPr/>
              <p14:nvPr/>
            </p14:nvContentPartPr>
            <p14:xfrm>
              <a:off x="2609494" y="1532909"/>
              <a:ext cx="1384200" cy="97200"/>
            </p14:xfrm>
          </p:contentPart>
        </mc:Choice>
        <mc:Fallback xmlns="">
          <p:pic>
            <p:nvPicPr>
              <p:cNvPr id="15" name="Encre 14">
                <a:extLst>
                  <a:ext uri="{FF2B5EF4-FFF2-40B4-BE49-F238E27FC236}">
                    <a16:creationId xmlns:a16="http://schemas.microsoft.com/office/drawing/2014/main" id="{EF2C50EA-7626-6443-A696-F86BD99C30F0}"/>
                  </a:ext>
                </a:extLst>
              </p:cNvPr>
              <p:cNvPicPr/>
              <p:nvPr/>
            </p:nvPicPr>
            <p:blipFill>
              <a:blip r:embed="rId5"/>
              <a:stretch>
                <a:fillRect/>
              </a:stretch>
            </p:blipFill>
            <p:spPr>
              <a:xfrm>
                <a:off x="2600494" y="1523909"/>
                <a:ext cx="14018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Encre 15">
                <a:extLst>
                  <a:ext uri="{FF2B5EF4-FFF2-40B4-BE49-F238E27FC236}">
                    <a16:creationId xmlns:a16="http://schemas.microsoft.com/office/drawing/2014/main" id="{549CC6E9-AE20-2C4C-9653-3EB1AAD537ED}"/>
                  </a:ext>
                </a:extLst>
              </p14:cNvPr>
              <p14:cNvContentPartPr/>
              <p14:nvPr/>
            </p14:nvContentPartPr>
            <p14:xfrm>
              <a:off x="1709494" y="1296749"/>
              <a:ext cx="360" cy="360"/>
            </p14:xfrm>
          </p:contentPart>
        </mc:Choice>
        <mc:Fallback xmlns="">
          <p:pic>
            <p:nvPicPr>
              <p:cNvPr id="16" name="Encre 15">
                <a:extLst>
                  <a:ext uri="{FF2B5EF4-FFF2-40B4-BE49-F238E27FC236}">
                    <a16:creationId xmlns:a16="http://schemas.microsoft.com/office/drawing/2014/main" id="{549CC6E9-AE20-2C4C-9653-3EB1AAD537ED}"/>
                  </a:ext>
                </a:extLst>
              </p:cNvPr>
              <p:cNvPicPr/>
              <p:nvPr/>
            </p:nvPicPr>
            <p:blipFill>
              <a:blip r:embed="rId7"/>
              <a:stretch>
                <a:fillRect/>
              </a:stretch>
            </p:blipFill>
            <p:spPr>
              <a:xfrm>
                <a:off x="1646854" y="123374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Encre 17">
                <a:extLst>
                  <a:ext uri="{FF2B5EF4-FFF2-40B4-BE49-F238E27FC236}">
                    <a16:creationId xmlns:a16="http://schemas.microsoft.com/office/drawing/2014/main" id="{B125E427-9A3F-DB41-AD81-9A05F74DA84A}"/>
                  </a:ext>
                </a:extLst>
              </p14:cNvPr>
              <p14:cNvContentPartPr/>
              <p14:nvPr/>
            </p14:nvContentPartPr>
            <p14:xfrm>
              <a:off x="408814" y="653069"/>
              <a:ext cx="2045520" cy="69120"/>
            </p14:xfrm>
          </p:contentPart>
        </mc:Choice>
        <mc:Fallback xmlns="">
          <p:pic>
            <p:nvPicPr>
              <p:cNvPr id="18" name="Encre 17">
                <a:extLst>
                  <a:ext uri="{FF2B5EF4-FFF2-40B4-BE49-F238E27FC236}">
                    <a16:creationId xmlns:a16="http://schemas.microsoft.com/office/drawing/2014/main" id="{B125E427-9A3F-DB41-AD81-9A05F74DA84A}"/>
                  </a:ext>
                </a:extLst>
              </p:cNvPr>
              <p:cNvPicPr/>
              <p:nvPr/>
            </p:nvPicPr>
            <p:blipFill>
              <a:blip r:embed="rId9"/>
              <a:stretch>
                <a:fillRect/>
              </a:stretch>
            </p:blipFill>
            <p:spPr>
              <a:xfrm>
                <a:off x="345814" y="590069"/>
                <a:ext cx="21711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Encre 18">
                <a:extLst>
                  <a:ext uri="{FF2B5EF4-FFF2-40B4-BE49-F238E27FC236}">
                    <a16:creationId xmlns:a16="http://schemas.microsoft.com/office/drawing/2014/main" id="{77D7CCD2-5F4F-6D47-ACDD-B36E7BD19AB4}"/>
                  </a:ext>
                </a:extLst>
              </p14:cNvPr>
              <p14:cNvContentPartPr/>
              <p14:nvPr/>
            </p14:nvContentPartPr>
            <p14:xfrm>
              <a:off x="135214" y="653069"/>
              <a:ext cx="6643080" cy="1204560"/>
            </p14:xfrm>
          </p:contentPart>
        </mc:Choice>
        <mc:Fallback xmlns="">
          <p:pic>
            <p:nvPicPr>
              <p:cNvPr id="19" name="Encre 18">
                <a:extLst>
                  <a:ext uri="{FF2B5EF4-FFF2-40B4-BE49-F238E27FC236}">
                    <a16:creationId xmlns:a16="http://schemas.microsoft.com/office/drawing/2014/main" id="{77D7CCD2-5F4F-6D47-ACDD-B36E7BD19AB4}"/>
                  </a:ext>
                </a:extLst>
              </p:cNvPr>
              <p:cNvPicPr/>
              <p:nvPr/>
            </p:nvPicPr>
            <p:blipFill>
              <a:blip r:embed="rId11"/>
              <a:stretch>
                <a:fillRect/>
              </a:stretch>
            </p:blipFill>
            <p:spPr>
              <a:xfrm>
                <a:off x="72574" y="590069"/>
                <a:ext cx="6768720" cy="1330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Encre 19">
                <a:extLst>
                  <a:ext uri="{FF2B5EF4-FFF2-40B4-BE49-F238E27FC236}">
                    <a16:creationId xmlns:a16="http://schemas.microsoft.com/office/drawing/2014/main" id="{E65B3689-6E72-7B42-9C1E-0C95FCC4E900}"/>
                  </a:ext>
                </a:extLst>
              </p14:cNvPr>
              <p14:cNvContentPartPr/>
              <p14:nvPr/>
            </p14:nvContentPartPr>
            <p14:xfrm>
              <a:off x="6772174" y="648389"/>
              <a:ext cx="2479320" cy="66600"/>
            </p14:xfrm>
          </p:contentPart>
        </mc:Choice>
        <mc:Fallback xmlns="">
          <p:pic>
            <p:nvPicPr>
              <p:cNvPr id="20" name="Encre 19">
                <a:extLst>
                  <a:ext uri="{FF2B5EF4-FFF2-40B4-BE49-F238E27FC236}">
                    <a16:creationId xmlns:a16="http://schemas.microsoft.com/office/drawing/2014/main" id="{E65B3689-6E72-7B42-9C1E-0C95FCC4E900}"/>
                  </a:ext>
                </a:extLst>
              </p:cNvPr>
              <p:cNvPicPr/>
              <p:nvPr/>
            </p:nvPicPr>
            <p:blipFill>
              <a:blip r:embed="rId13"/>
              <a:stretch>
                <a:fillRect/>
              </a:stretch>
            </p:blipFill>
            <p:spPr>
              <a:xfrm>
                <a:off x="6709174" y="585749"/>
                <a:ext cx="26049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Encre 20">
                <a:extLst>
                  <a:ext uri="{FF2B5EF4-FFF2-40B4-BE49-F238E27FC236}">
                    <a16:creationId xmlns:a16="http://schemas.microsoft.com/office/drawing/2014/main" id="{07BAE8E1-88E9-BA43-8D85-FD6654DFEBF3}"/>
                  </a:ext>
                </a:extLst>
              </p14:cNvPr>
              <p14:cNvContentPartPr/>
              <p14:nvPr/>
            </p14:nvContentPartPr>
            <p14:xfrm>
              <a:off x="5257654" y="667469"/>
              <a:ext cx="6556320" cy="399960"/>
            </p14:xfrm>
          </p:contentPart>
        </mc:Choice>
        <mc:Fallback xmlns="">
          <p:pic>
            <p:nvPicPr>
              <p:cNvPr id="21" name="Encre 20">
                <a:extLst>
                  <a:ext uri="{FF2B5EF4-FFF2-40B4-BE49-F238E27FC236}">
                    <a16:creationId xmlns:a16="http://schemas.microsoft.com/office/drawing/2014/main" id="{07BAE8E1-88E9-BA43-8D85-FD6654DFEBF3}"/>
                  </a:ext>
                </a:extLst>
              </p:cNvPr>
              <p:cNvPicPr/>
              <p:nvPr/>
            </p:nvPicPr>
            <p:blipFill>
              <a:blip r:embed="rId15"/>
              <a:stretch>
                <a:fillRect/>
              </a:stretch>
            </p:blipFill>
            <p:spPr>
              <a:xfrm>
                <a:off x="5195014" y="604829"/>
                <a:ext cx="668196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Encre 22">
                <a:extLst>
                  <a:ext uri="{FF2B5EF4-FFF2-40B4-BE49-F238E27FC236}">
                    <a16:creationId xmlns:a16="http://schemas.microsoft.com/office/drawing/2014/main" id="{043C0D41-A2AB-9B44-8452-91C8B9D8A62C}"/>
                  </a:ext>
                </a:extLst>
              </p14:cNvPr>
              <p14:cNvContentPartPr/>
              <p14:nvPr/>
            </p14:nvContentPartPr>
            <p14:xfrm>
              <a:off x="8836774" y="1539749"/>
              <a:ext cx="360" cy="360"/>
            </p14:xfrm>
          </p:contentPart>
        </mc:Choice>
        <mc:Fallback xmlns="">
          <p:pic>
            <p:nvPicPr>
              <p:cNvPr id="23" name="Encre 22">
                <a:extLst>
                  <a:ext uri="{FF2B5EF4-FFF2-40B4-BE49-F238E27FC236}">
                    <a16:creationId xmlns:a16="http://schemas.microsoft.com/office/drawing/2014/main" id="{043C0D41-A2AB-9B44-8452-91C8B9D8A62C}"/>
                  </a:ext>
                </a:extLst>
              </p:cNvPr>
              <p:cNvPicPr/>
              <p:nvPr/>
            </p:nvPicPr>
            <p:blipFill>
              <a:blip r:embed="rId7"/>
              <a:stretch>
                <a:fillRect/>
              </a:stretch>
            </p:blipFill>
            <p:spPr>
              <a:xfrm>
                <a:off x="8774134" y="1477109"/>
                <a:ext cx="126000" cy="126000"/>
              </a:xfrm>
              <a:prstGeom prst="rect">
                <a:avLst/>
              </a:prstGeom>
            </p:spPr>
          </p:pic>
        </mc:Fallback>
      </mc:AlternateContent>
      <p:grpSp>
        <p:nvGrpSpPr>
          <p:cNvPr id="28" name="Groupe 27">
            <a:extLst>
              <a:ext uri="{FF2B5EF4-FFF2-40B4-BE49-F238E27FC236}">
                <a16:creationId xmlns:a16="http://schemas.microsoft.com/office/drawing/2014/main" id="{89A70F6B-9F65-6F40-8A56-8AF5C51F35E3}"/>
              </a:ext>
            </a:extLst>
          </p:cNvPr>
          <p:cNvGrpSpPr/>
          <p:nvPr/>
        </p:nvGrpSpPr>
        <p:grpSpPr>
          <a:xfrm>
            <a:off x="742174" y="667109"/>
            <a:ext cx="11286000" cy="1263960"/>
            <a:chOff x="742174" y="667109"/>
            <a:chExt cx="11286000" cy="1263960"/>
          </a:xfrm>
        </p:grpSpPr>
        <mc:AlternateContent xmlns:mc="http://schemas.openxmlformats.org/markup-compatibility/2006" xmlns:p14="http://schemas.microsoft.com/office/powerpoint/2010/main">
          <mc:Choice Requires="p14">
            <p:contentPart p14:bwMode="auto" r:id="rId17">
              <p14:nvContentPartPr>
                <p14:cNvPr id="24" name="Encre 23">
                  <a:extLst>
                    <a:ext uri="{FF2B5EF4-FFF2-40B4-BE49-F238E27FC236}">
                      <a16:creationId xmlns:a16="http://schemas.microsoft.com/office/drawing/2014/main" id="{E80BF893-58F1-DC4C-97D1-7BACB852F394}"/>
                    </a:ext>
                  </a:extLst>
                </p14:cNvPr>
                <p14:cNvContentPartPr/>
                <p14:nvPr/>
              </p14:nvContentPartPr>
              <p14:xfrm>
                <a:off x="742174" y="1072829"/>
                <a:ext cx="2553480" cy="478440"/>
              </p14:xfrm>
            </p:contentPart>
          </mc:Choice>
          <mc:Fallback xmlns="">
            <p:pic>
              <p:nvPicPr>
                <p:cNvPr id="24" name="Encre 23">
                  <a:extLst>
                    <a:ext uri="{FF2B5EF4-FFF2-40B4-BE49-F238E27FC236}">
                      <a16:creationId xmlns:a16="http://schemas.microsoft.com/office/drawing/2014/main" id="{E80BF893-58F1-DC4C-97D1-7BACB852F394}"/>
                    </a:ext>
                  </a:extLst>
                </p:cNvPr>
                <p:cNvPicPr/>
                <p:nvPr/>
              </p:nvPicPr>
              <p:blipFill>
                <a:blip r:embed="rId18"/>
                <a:stretch>
                  <a:fillRect/>
                </a:stretch>
              </p:blipFill>
              <p:spPr>
                <a:xfrm>
                  <a:off x="679174" y="1010189"/>
                  <a:ext cx="2679120" cy="60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Encre 24">
                  <a:extLst>
                    <a:ext uri="{FF2B5EF4-FFF2-40B4-BE49-F238E27FC236}">
                      <a16:creationId xmlns:a16="http://schemas.microsoft.com/office/drawing/2014/main" id="{02AB8AD1-EE41-944C-BE23-7D70E769A687}"/>
                    </a:ext>
                  </a:extLst>
                </p14:cNvPr>
                <p14:cNvContentPartPr/>
                <p14:nvPr/>
              </p14:nvContentPartPr>
              <p14:xfrm>
                <a:off x="881494" y="1186229"/>
                <a:ext cx="128160" cy="250200"/>
              </p14:xfrm>
            </p:contentPart>
          </mc:Choice>
          <mc:Fallback xmlns="">
            <p:pic>
              <p:nvPicPr>
                <p:cNvPr id="25" name="Encre 24">
                  <a:extLst>
                    <a:ext uri="{FF2B5EF4-FFF2-40B4-BE49-F238E27FC236}">
                      <a16:creationId xmlns:a16="http://schemas.microsoft.com/office/drawing/2014/main" id="{02AB8AD1-EE41-944C-BE23-7D70E769A687}"/>
                    </a:ext>
                  </a:extLst>
                </p:cNvPr>
                <p:cNvPicPr/>
                <p:nvPr/>
              </p:nvPicPr>
              <p:blipFill>
                <a:blip r:embed="rId20"/>
                <a:stretch>
                  <a:fillRect/>
                </a:stretch>
              </p:blipFill>
              <p:spPr>
                <a:xfrm>
                  <a:off x="818854" y="1123589"/>
                  <a:ext cx="25380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Encre 26">
                  <a:extLst>
                    <a:ext uri="{FF2B5EF4-FFF2-40B4-BE49-F238E27FC236}">
                      <a16:creationId xmlns:a16="http://schemas.microsoft.com/office/drawing/2014/main" id="{4AA3DF46-EC9F-D544-8215-CD6A6B686A89}"/>
                    </a:ext>
                  </a:extLst>
                </p14:cNvPr>
                <p14:cNvContentPartPr/>
                <p14:nvPr/>
              </p14:nvContentPartPr>
              <p14:xfrm>
                <a:off x="972574" y="667109"/>
                <a:ext cx="11055600" cy="1263960"/>
              </p14:xfrm>
            </p:contentPart>
          </mc:Choice>
          <mc:Fallback xmlns="">
            <p:pic>
              <p:nvPicPr>
                <p:cNvPr id="27" name="Encre 26">
                  <a:extLst>
                    <a:ext uri="{FF2B5EF4-FFF2-40B4-BE49-F238E27FC236}">
                      <a16:creationId xmlns:a16="http://schemas.microsoft.com/office/drawing/2014/main" id="{4AA3DF46-EC9F-D544-8215-CD6A6B686A89}"/>
                    </a:ext>
                  </a:extLst>
                </p:cNvPr>
                <p:cNvPicPr/>
                <p:nvPr/>
              </p:nvPicPr>
              <p:blipFill>
                <a:blip r:embed="rId22"/>
                <a:stretch>
                  <a:fillRect/>
                </a:stretch>
              </p:blipFill>
              <p:spPr>
                <a:xfrm>
                  <a:off x="909934" y="604109"/>
                  <a:ext cx="11181240" cy="1389600"/>
                </a:xfrm>
                <a:prstGeom prst="rect">
                  <a:avLst/>
                </a:prstGeom>
              </p:spPr>
            </p:pic>
          </mc:Fallback>
        </mc:AlternateContent>
      </p:grpSp>
      <p:sp>
        <p:nvSpPr>
          <p:cNvPr id="33" name="ZoneTexte 32">
            <a:extLst>
              <a:ext uri="{FF2B5EF4-FFF2-40B4-BE49-F238E27FC236}">
                <a16:creationId xmlns:a16="http://schemas.microsoft.com/office/drawing/2014/main" id="{EC2EAADE-1DC2-0842-92FB-ED39D5F98AC4}"/>
              </a:ext>
            </a:extLst>
          </p:cNvPr>
          <p:cNvSpPr txBox="1"/>
          <p:nvPr/>
        </p:nvSpPr>
        <p:spPr>
          <a:xfrm>
            <a:off x="7020330" y="2274838"/>
            <a:ext cx="3632887" cy="3139321"/>
          </a:xfrm>
          <a:prstGeom prst="rect">
            <a:avLst/>
          </a:prstGeom>
          <a:noFill/>
        </p:spPr>
        <p:txBody>
          <a:bodyPr wrap="square" rtlCol="0">
            <a:spAutoFit/>
          </a:bodyPr>
          <a:lstStyle/>
          <a:p>
            <a:r>
              <a:rPr lang="fr-FR" dirty="0"/>
              <a:t>Une recherche du plat que vous voulez manger ou vous voulez le manger. Nous quadrillons la zone et une recherche approfondis au peigne fin est par la suite histoire que vous trouver la crème de la crème (ce que vous chercher. )</a:t>
            </a:r>
          </a:p>
          <a:p>
            <a:endParaRPr lang="fr-FR" dirty="0"/>
          </a:p>
          <a:p>
            <a:r>
              <a:rPr lang="fr-FR" dirty="0"/>
              <a:t>La recherche de plat n’est pas encore au point puisque l’api n’est pas encore </a:t>
            </a:r>
            <a:r>
              <a:rPr lang="fr-FR" dirty="0" err="1"/>
              <a:t>available</a:t>
            </a:r>
            <a:r>
              <a:rPr lang="fr-FR" dirty="0"/>
              <a:t> (Disponible).</a:t>
            </a:r>
          </a:p>
        </p:txBody>
      </p:sp>
      <p:pic>
        <p:nvPicPr>
          <p:cNvPr id="3" name="Image 2">
            <a:extLst>
              <a:ext uri="{FF2B5EF4-FFF2-40B4-BE49-F238E27FC236}">
                <a16:creationId xmlns:a16="http://schemas.microsoft.com/office/drawing/2014/main" id="{66B8A9A9-9C9B-574E-8178-8BFE3109A782}"/>
              </a:ext>
            </a:extLst>
          </p:cNvPr>
          <p:cNvPicPr>
            <a:picLocks noChangeAspect="1"/>
          </p:cNvPicPr>
          <p:nvPr/>
        </p:nvPicPr>
        <p:blipFill>
          <a:blip r:embed="rId23"/>
          <a:stretch>
            <a:fillRect/>
          </a:stretch>
        </p:blipFill>
        <p:spPr>
          <a:xfrm>
            <a:off x="3771435" y="808589"/>
            <a:ext cx="2795152" cy="6049411"/>
          </a:xfrm>
          <a:prstGeom prst="rect">
            <a:avLst/>
          </a:prstGeom>
        </p:spPr>
      </p:pic>
      <p:pic>
        <p:nvPicPr>
          <p:cNvPr id="5" name="Image 4">
            <a:extLst>
              <a:ext uri="{FF2B5EF4-FFF2-40B4-BE49-F238E27FC236}">
                <a16:creationId xmlns:a16="http://schemas.microsoft.com/office/drawing/2014/main" id="{2E9F3DA1-375C-3040-AB36-86911CC523CA}"/>
              </a:ext>
            </a:extLst>
          </p:cNvPr>
          <p:cNvPicPr>
            <a:picLocks noChangeAspect="1"/>
          </p:cNvPicPr>
          <p:nvPr/>
        </p:nvPicPr>
        <p:blipFill>
          <a:blip r:embed="rId24"/>
          <a:stretch>
            <a:fillRect/>
          </a:stretch>
        </p:blipFill>
        <p:spPr>
          <a:xfrm>
            <a:off x="561340" y="808588"/>
            <a:ext cx="2942956" cy="6049411"/>
          </a:xfrm>
          <a:prstGeom prst="rect">
            <a:avLst/>
          </a:prstGeom>
        </p:spPr>
      </p:pic>
    </p:spTree>
    <p:extLst>
      <p:ext uri="{BB962C8B-B14F-4D97-AF65-F5344CB8AC3E}">
        <p14:creationId xmlns:p14="http://schemas.microsoft.com/office/powerpoint/2010/main" val="579568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58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4" name="Encre 13">
                <a:extLst>
                  <a:ext uri="{FF2B5EF4-FFF2-40B4-BE49-F238E27FC236}">
                    <a16:creationId xmlns:a16="http://schemas.microsoft.com/office/drawing/2014/main" id="{52F14825-FF64-864D-9C2B-CE4C348D44A0}"/>
                  </a:ext>
                </a:extLst>
              </p14:cNvPr>
              <p14:cNvContentPartPr/>
              <p14:nvPr/>
            </p14:nvContentPartPr>
            <p14:xfrm>
              <a:off x="719854" y="1305029"/>
              <a:ext cx="1818000" cy="190440"/>
            </p14:xfrm>
          </p:contentPart>
        </mc:Choice>
        <mc:Fallback xmlns="">
          <p:pic>
            <p:nvPicPr>
              <p:cNvPr id="14" name="Encre 13">
                <a:extLst>
                  <a:ext uri="{FF2B5EF4-FFF2-40B4-BE49-F238E27FC236}">
                    <a16:creationId xmlns:a16="http://schemas.microsoft.com/office/drawing/2014/main" id="{52F14825-FF64-864D-9C2B-CE4C348D44A0}"/>
                  </a:ext>
                </a:extLst>
              </p:cNvPr>
              <p:cNvPicPr/>
              <p:nvPr/>
            </p:nvPicPr>
            <p:blipFill>
              <a:blip r:embed="rId3"/>
              <a:stretch>
                <a:fillRect/>
              </a:stretch>
            </p:blipFill>
            <p:spPr>
              <a:xfrm>
                <a:off x="711214" y="1296029"/>
                <a:ext cx="18356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Encre 14">
                <a:extLst>
                  <a:ext uri="{FF2B5EF4-FFF2-40B4-BE49-F238E27FC236}">
                    <a16:creationId xmlns:a16="http://schemas.microsoft.com/office/drawing/2014/main" id="{EF2C50EA-7626-6443-A696-F86BD99C30F0}"/>
                  </a:ext>
                </a:extLst>
              </p14:cNvPr>
              <p14:cNvContentPartPr/>
              <p14:nvPr/>
            </p14:nvContentPartPr>
            <p14:xfrm>
              <a:off x="2609494" y="1532909"/>
              <a:ext cx="1384200" cy="97200"/>
            </p14:xfrm>
          </p:contentPart>
        </mc:Choice>
        <mc:Fallback xmlns="">
          <p:pic>
            <p:nvPicPr>
              <p:cNvPr id="15" name="Encre 14">
                <a:extLst>
                  <a:ext uri="{FF2B5EF4-FFF2-40B4-BE49-F238E27FC236}">
                    <a16:creationId xmlns:a16="http://schemas.microsoft.com/office/drawing/2014/main" id="{EF2C50EA-7626-6443-A696-F86BD99C30F0}"/>
                  </a:ext>
                </a:extLst>
              </p:cNvPr>
              <p:cNvPicPr/>
              <p:nvPr/>
            </p:nvPicPr>
            <p:blipFill>
              <a:blip r:embed="rId5"/>
              <a:stretch>
                <a:fillRect/>
              </a:stretch>
            </p:blipFill>
            <p:spPr>
              <a:xfrm>
                <a:off x="2600494" y="1523909"/>
                <a:ext cx="14018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Encre 15">
                <a:extLst>
                  <a:ext uri="{FF2B5EF4-FFF2-40B4-BE49-F238E27FC236}">
                    <a16:creationId xmlns:a16="http://schemas.microsoft.com/office/drawing/2014/main" id="{549CC6E9-AE20-2C4C-9653-3EB1AAD537ED}"/>
                  </a:ext>
                </a:extLst>
              </p14:cNvPr>
              <p14:cNvContentPartPr/>
              <p14:nvPr/>
            </p14:nvContentPartPr>
            <p14:xfrm>
              <a:off x="1709494" y="1296749"/>
              <a:ext cx="360" cy="360"/>
            </p14:xfrm>
          </p:contentPart>
        </mc:Choice>
        <mc:Fallback xmlns="">
          <p:pic>
            <p:nvPicPr>
              <p:cNvPr id="16" name="Encre 15">
                <a:extLst>
                  <a:ext uri="{FF2B5EF4-FFF2-40B4-BE49-F238E27FC236}">
                    <a16:creationId xmlns:a16="http://schemas.microsoft.com/office/drawing/2014/main" id="{549CC6E9-AE20-2C4C-9653-3EB1AAD537ED}"/>
                  </a:ext>
                </a:extLst>
              </p:cNvPr>
              <p:cNvPicPr/>
              <p:nvPr/>
            </p:nvPicPr>
            <p:blipFill>
              <a:blip r:embed="rId7"/>
              <a:stretch>
                <a:fillRect/>
              </a:stretch>
            </p:blipFill>
            <p:spPr>
              <a:xfrm>
                <a:off x="1646854" y="123374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Encre 17">
                <a:extLst>
                  <a:ext uri="{FF2B5EF4-FFF2-40B4-BE49-F238E27FC236}">
                    <a16:creationId xmlns:a16="http://schemas.microsoft.com/office/drawing/2014/main" id="{B125E427-9A3F-DB41-AD81-9A05F74DA84A}"/>
                  </a:ext>
                </a:extLst>
              </p14:cNvPr>
              <p14:cNvContentPartPr/>
              <p14:nvPr/>
            </p14:nvContentPartPr>
            <p14:xfrm>
              <a:off x="408814" y="653069"/>
              <a:ext cx="2045520" cy="69120"/>
            </p14:xfrm>
          </p:contentPart>
        </mc:Choice>
        <mc:Fallback xmlns="">
          <p:pic>
            <p:nvPicPr>
              <p:cNvPr id="18" name="Encre 17">
                <a:extLst>
                  <a:ext uri="{FF2B5EF4-FFF2-40B4-BE49-F238E27FC236}">
                    <a16:creationId xmlns:a16="http://schemas.microsoft.com/office/drawing/2014/main" id="{B125E427-9A3F-DB41-AD81-9A05F74DA84A}"/>
                  </a:ext>
                </a:extLst>
              </p:cNvPr>
              <p:cNvPicPr/>
              <p:nvPr/>
            </p:nvPicPr>
            <p:blipFill>
              <a:blip r:embed="rId9"/>
              <a:stretch>
                <a:fillRect/>
              </a:stretch>
            </p:blipFill>
            <p:spPr>
              <a:xfrm>
                <a:off x="345814" y="590069"/>
                <a:ext cx="21711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Encre 18">
                <a:extLst>
                  <a:ext uri="{FF2B5EF4-FFF2-40B4-BE49-F238E27FC236}">
                    <a16:creationId xmlns:a16="http://schemas.microsoft.com/office/drawing/2014/main" id="{77D7CCD2-5F4F-6D47-ACDD-B36E7BD19AB4}"/>
                  </a:ext>
                </a:extLst>
              </p14:cNvPr>
              <p14:cNvContentPartPr/>
              <p14:nvPr/>
            </p14:nvContentPartPr>
            <p14:xfrm>
              <a:off x="135214" y="653069"/>
              <a:ext cx="6643080" cy="1204560"/>
            </p14:xfrm>
          </p:contentPart>
        </mc:Choice>
        <mc:Fallback xmlns="">
          <p:pic>
            <p:nvPicPr>
              <p:cNvPr id="19" name="Encre 18">
                <a:extLst>
                  <a:ext uri="{FF2B5EF4-FFF2-40B4-BE49-F238E27FC236}">
                    <a16:creationId xmlns:a16="http://schemas.microsoft.com/office/drawing/2014/main" id="{77D7CCD2-5F4F-6D47-ACDD-B36E7BD19AB4}"/>
                  </a:ext>
                </a:extLst>
              </p:cNvPr>
              <p:cNvPicPr/>
              <p:nvPr/>
            </p:nvPicPr>
            <p:blipFill>
              <a:blip r:embed="rId11"/>
              <a:stretch>
                <a:fillRect/>
              </a:stretch>
            </p:blipFill>
            <p:spPr>
              <a:xfrm>
                <a:off x="72574" y="590069"/>
                <a:ext cx="6768720" cy="1330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Encre 19">
                <a:extLst>
                  <a:ext uri="{FF2B5EF4-FFF2-40B4-BE49-F238E27FC236}">
                    <a16:creationId xmlns:a16="http://schemas.microsoft.com/office/drawing/2014/main" id="{E65B3689-6E72-7B42-9C1E-0C95FCC4E900}"/>
                  </a:ext>
                </a:extLst>
              </p14:cNvPr>
              <p14:cNvContentPartPr/>
              <p14:nvPr/>
            </p14:nvContentPartPr>
            <p14:xfrm>
              <a:off x="6772174" y="648389"/>
              <a:ext cx="2479320" cy="66600"/>
            </p14:xfrm>
          </p:contentPart>
        </mc:Choice>
        <mc:Fallback xmlns="">
          <p:pic>
            <p:nvPicPr>
              <p:cNvPr id="20" name="Encre 19">
                <a:extLst>
                  <a:ext uri="{FF2B5EF4-FFF2-40B4-BE49-F238E27FC236}">
                    <a16:creationId xmlns:a16="http://schemas.microsoft.com/office/drawing/2014/main" id="{E65B3689-6E72-7B42-9C1E-0C95FCC4E900}"/>
                  </a:ext>
                </a:extLst>
              </p:cNvPr>
              <p:cNvPicPr/>
              <p:nvPr/>
            </p:nvPicPr>
            <p:blipFill>
              <a:blip r:embed="rId13"/>
              <a:stretch>
                <a:fillRect/>
              </a:stretch>
            </p:blipFill>
            <p:spPr>
              <a:xfrm>
                <a:off x="6709174" y="585749"/>
                <a:ext cx="26049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Encre 20">
                <a:extLst>
                  <a:ext uri="{FF2B5EF4-FFF2-40B4-BE49-F238E27FC236}">
                    <a16:creationId xmlns:a16="http://schemas.microsoft.com/office/drawing/2014/main" id="{07BAE8E1-88E9-BA43-8D85-FD6654DFEBF3}"/>
                  </a:ext>
                </a:extLst>
              </p14:cNvPr>
              <p14:cNvContentPartPr/>
              <p14:nvPr/>
            </p14:nvContentPartPr>
            <p14:xfrm>
              <a:off x="5257654" y="667469"/>
              <a:ext cx="6556320" cy="399960"/>
            </p14:xfrm>
          </p:contentPart>
        </mc:Choice>
        <mc:Fallback xmlns="">
          <p:pic>
            <p:nvPicPr>
              <p:cNvPr id="21" name="Encre 20">
                <a:extLst>
                  <a:ext uri="{FF2B5EF4-FFF2-40B4-BE49-F238E27FC236}">
                    <a16:creationId xmlns:a16="http://schemas.microsoft.com/office/drawing/2014/main" id="{07BAE8E1-88E9-BA43-8D85-FD6654DFEBF3}"/>
                  </a:ext>
                </a:extLst>
              </p:cNvPr>
              <p:cNvPicPr/>
              <p:nvPr/>
            </p:nvPicPr>
            <p:blipFill>
              <a:blip r:embed="rId15"/>
              <a:stretch>
                <a:fillRect/>
              </a:stretch>
            </p:blipFill>
            <p:spPr>
              <a:xfrm>
                <a:off x="5195014" y="604829"/>
                <a:ext cx="668196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Encre 22">
                <a:extLst>
                  <a:ext uri="{FF2B5EF4-FFF2-40B4-BE49-F238E27FC236}">
                    <a16:creationId xmlns:a16="http://schemas.microsoft.com/office/drawing/2014/main" id="{043C0D41-A2AB-9B44-8452-91C8B9D8A62C}"/>
                  </a:ext>
                </a:extLst>
              </p14:cNvPr>
              <p14:cNvContentPartPr/>
              <p14:nvPr/>
            </p14:nvContentPartPr>
            <p14:xfrm>
              <a:off x="8836774" y="1539749"/>
              <a:ext cx="360" cy="360"/>
            </p14:xfrm>
          </p:contentPart>
        </mc:Choice>
        <mc:Fallback xmlns="">
          <p:pic>
            <p:nvPicPr>
              <p:cNvPr id="23" name="Encre 22">
                <a:extLst>
                  <a:ext uri="{FF2B5EF4-FFF2-40B4-BE49-F238E27FC236}">
                    <a16:creationId xmlns:a16="http://schemas.microsoft.com/office/drawing/2014/main" id="{043C0D41-A2AB-9B44-8452-91C8B9D8A62C}"/>
                  </a:ext>
                </a:extLst>
              </p:cNvPr>
              <p:cNvPicPr/>
              <p:nvPr/>
            </p:nvPicPr>
            <p:blipFill>
              <a:blip r:embed="rId7"/>
              <a:stretch>
                <a:fillRect/>
              </a:stretch>
            </p:blipFill>
            <p:spPr>
              <a:xfrm>
                <a:off x="8774134" y="1477109"/>
                <a:ext cx="126000" cy="126000"/>
              </a:xfrm>
              <a:prstGeom prst="rect">
                <a:avLst/>
              </a:prstGeom>
            </p:spPr>
          </p:pic>
        </mc:Fallback>
      </mc:AlternateContent>
      <p:grpSp>
        <p:nvGrpSpPr>
          <p:cNvPr id="28" name="Groupe 27">
            <a:extLst>
              <a:ext uri="{FF2B5EF4-FFF2-40B4-BE49-F238E27FC236}">
                <a16:creationId xmlns:a16="http://schemas.microsoft.com/office/drawing/2014/main" id="{89A70F6B-9F65-6F40-8A56-8AF5C51F35E3}"/>
              </a:ext>
            </a:extLst>
          </p:cNvPr>
          <p:cNvGrpSpPr/>
          <p:nvPr/>
        </p:nvGrpSpPr>
        <p:grpSpPr>
          <a:xfrm>
            <a:off x="742174" y="667109"/>
            <a:ext cx="11286000" cy="1263960"/>
            <a:chOff x="742174" y="667109"/>
            <a:chExt cx="11286000" cy="1263960"/>
          </a:xfrm>
        </p:grpSpPr>
        <mc:AlternateContent xmlns:mc="http://schemas.openxmlformats.org/markup-compatibility/2006" xmlns:p14="http://schemas.microsoft.com/office/powerpoint/2010/main">
          <mc:Choice Requires="p14">
            <p:contentPart p14:bwMode="auto" r:id="rId17">
              <p14:nvContentPartPr>
                <p14:cNvPr id="24" name="Encre 23">
                  <a:extLst>
                    <a:ext uri="{FF2B5EF4-FFF2-40B4-BE49-F238E27FC236}">
                      <a16:creationId xmlns:a16="http://schemas.microsoft.com/office/drawing/2014/main" id="{E80BF893-58F1-DC4C-97D1-7BACB852F394}"/>
                    </a:ext>
                  </a:extLst>
                </p14:cNvPr>
                <p14:cNvContentPartPr/>
                <p14:nvPr/>
              </p14:nvContentPartPr>
              <p14:xfrm>
                <a:off x="742174" y="1072829"/>
                <a:ext cx="2553480" cy="478440"/>
              </p14:xfrm>
            </p:contentPart>
          </mc:Choice>
          <mc:Fallback xmlns="">
            <p:pic>
              <p:nvPicPr>
                <p:cNvPr id="24" name="Encre 23">
                  <a:extLst>
                    <a:ext uri="{FF2B5EF4-FFF2-40B4-BE49-F238E27FC236}">
                      <a16:creationId xmlns:a16="http://schemas.microsoft.com/office/drawing/2014/main" id="{E80BF893-58F1-DC4C-97D1-7BACB852F394}"/>
                    </a:ext>
                  </a:extLst>
                </p:cNvPr>
                <p:cNvPicPr/>
                <p:nvPr/>
              </p:nvPicPr>
              <p:blipFill>
                <a:blip r:embed="rId18"/>
                <a:stretch>
                  <a:fillRect/>
                </a:stretch>
              </p:blipFill>
              <p:spPr>
                <a:xfrm>
                  <a:off x="679174" y="1010189"/>
                  <a:ext cx="2679120" cy="60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Encre 24">
                  <a:extLst>
                    <a:ext uri="{FF2B5EF4-FFF2-40B4-BE49-F238E27FC236}">
                      <a16:creationId xmlns:a16="http://schemas.microsoft.com/office/drawing/2014/main" id="{02AB8AD1-EE41-944C-BE23-7D70E769A687}"/>
                    </a:ext>
                  </a:extLst>
                </p14:cNvPr>
                <p14:cNvContentPartPr/>
                <p14:nvPr/>
              </p14:nvContentPartPr>
              <p14:xfrm>
                <a:off x="881494" y="1186229"/>
                <a:ext cx="128160" cy="250200"/>
              </p14:xfrm>
            </p:contentPart>
          </mc:Choice>
          <mc:Fallback xmlns="">
            <p:pic>
              <p:nvPicPr>
                <p:cNvPr id="25" name="Encre 24">
                  <a:extLst>
                    <a:ext uri="{FF2B5EF4-FFF2-40B4-BE49-F238E27FC236}">
                      <a16:creationId xmlns:a16="http://schemas.microsoft.com/office/drawing/2014/main" id="{02AB8AD1-EE41-944C-BE23-7D70E769A687}"/>
                    </a:ext>
                  </a:extLst>
                </p:cNvPr>
                <p:cNvPicPr/>
                <p:nvPr/>
              </p:nvPicPr>
              <p:blipFill>
                <a:blip r:embed="rId20"/>
                <a:stretch>
                  <a:fillRect/>
                </a:stretch>
              </p:blipFill>
              <p:spPr>
                <a:xfrm>
                  <a:off x="818854" y="1123589"/>
                  <a:ext cx="25380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Encre 26">
                  <a:extLst>
                    <a:ext uri="{FF2B5EF4-FFF2-40B4-BE49-F238E27FC236}">
                      <a16:creationId xmlns:a16="http://schemas.microsoft.com/office/drawing/2014/main" id="{4AA3DF46-EC9F-D544-8215-CD6A6B686A89}"/>
                    </a:ext>
                  </a:extLst>
                </p14:cNvPr>
                <p14:cNvContentPartPr/>
                <p14:nvPr/>
              </p14:nvContentPartPr>
              <p14:xfrm>
                <a:off x="972574" y="667109"/>
                <a:ext cx="11055600" cy="1263960"/>
              </p14:xfrm>
            </p:contentPart>
          </mc:Choice>
          <mc:Fallback xmlns="">
            <p:pic>
              <p:nvPicPr>
                <p:cNvPr id="27" name="Encre 26">
                  <a:extLst>
                    <a:ext uri="{FF2B5EF4-FFF2-40B4-BE49-F238E27FC236}">
                      <a16:creationId xmlns:a16="http://schemas.microsoft.com/office/drawing/2014/main" id="{4AA3DF46-EC9F-D544-8215-CD6A6B686A89}"/>
                    </a:ext>
                  </a:extLst>
                </p:cNvPr>
                <p:cNvPicPr/>
                <p:nvPr/>
              </p:nvPicPr>
              <p:blipFill>
                <a:blip r:embed="rId22"/>
                <a:stretch>
                  <a:fillRect/>
                </a:stretch>
              </p:blipFill>
              <p:spPr>
                <a:xfrm>
                  <a:off x="909934" y="604109"/>
                  <a:ext cx="11181240" cy="1389600"/>
                </a:xfrm>
                <a:prstGeom prst="rect">
                  <a:avLst/>
                </a:prstGeom>
              </p:spPr>
            </p:pic>
          </mc:Fallback>
        </mc:AlternateContent>
      </p:grpSp>
      <p:sp>
        <p:nvSpPr>
          <p:cNvPr id="33" name="ZoneTexte 32">
            <a:extLst>
              <a:ext uri="{FF2B5EF4-FFF2-40B4-BE49-F238E27FC236}">
                <a16:creationId xmlns:a16="http://schemas.microsoft.com/office/drawing/2014/main" id="{EC2EAADE-1DC2-0842-92FB-ED39D5F98AC4}"/>
              </a:ext>
            </a:extLst>
          </p:cNvPr>
          <p:cNvSpPr txBox="1"/>
          <p:nvPr/>
        </p:nvSpPr>
        <p:spPr>
          <a:xfrm>
            <a:off x="7193325" y="1945109"/>
            <a:ext cx="3632887" cy="3693319"/>
          </a:xfrm>
          <a:prstGeom prst="rect">
            <a:avLst/>
          </a:prstGeom>
          <a:noFill/>
        </p:spPr>
        <p:txBody>
          <a:bodyPr wrap="square" rtlCol="0">
            <a:spAutoFit/>
          </a:bodyPr>
          <a:lstStyle/>
          <a:p>
            <a:r>
              <a:rPr lang="fr-FR" dirty="0"/>
              <a:t>Sur cette page nous vous proposerons la carte de la France avec plusieurs restaurants que vous pouvez consulter et découvrir autour de la France. Particulièrement intuitif il sera pour vous un moyen simplifier de découvrir le monde sous un autre angle</a:t>
            </a:r>
          </a:p>
          <a:p>
            <a:endParaRPr lang="fr-FR" dirty="0"/>
          </a:p>
          <a:p>
            <a:r>
              <a:rPr lang="fr-FR" dirty="0"/>
              <a:t>Cette page n’est toujours pas disponible mais ne vous inquiétez pas ca ne saurait plus tarder nous vous préparons du lourd.</a:t>
            </a:r>
          </a:p>
        </p:txBody>
      </p:sp>
      <p:pic>
        <p:nvPicPr>
          <p:cNvPr id="3" name="Image 2">
            <a:extLst>
              <a:ext uri="{FF2B5EF4-FFF2-40B4-BE49-F238E27FC236}">
                <a16:creationId xmlns:a16="http://schemas.microsoft.com/office/drawing/2014/main" id="{9ED3C3DD-5C80-6149-AA04-A361F4A5ACBD}"/>
              </a:ext>
            </a:extLst>
          </p:cNvPr>
          <p:cNvPicPr>
            <a:picLocks noChangeAspect="1"/>
          </p:cNvPicPr>
          <p:nvPr/>
        </p:nvPicPr>
        <p:blipFill>
          <a:blip r:embed="rId23"/>
          <a:stretch>
            <a:fillRect/>
          </a:stretch>
        </p:blipFill>
        <p:spPr>
          <a:xfrm>
            <a:off x="3800198" y="714989"/>
            <a:ext cx="2887036" cy="5934464"/>
          </a:xfrm>
          <a:prstGeom prst="rect">
            <a:avLst/>
          </a:prstGeom>
        </p:spPr>
      </p:pic>
      <p:pic>
        <p:nvPicPr>
          <p:cNvPr id="5" name="Image 4">
            <a:extLst>
              <a:ext uri="{FF2B5EF4-FFF2-40B4-BE49-F238E27FC236}">
                <a16:creationId xmlns:a16="http://schemas.microsoft.com/office/drawing/2014/main" id="{8E8FC129-4C98-AA4F-AE28-2C6F8321035B}"/>
              </a:ext>
            </a:extLst>
          </p:cNvPr>
          <p:cNvPicPr>
            <a:picLocks noChangeAspect="1"/>
          </p:cNvPicPr>
          <p:nvPr/>
        </p:nvPicPr>
        <p:blipFill>
          <a:blip r:embed="rId24"/>
          <a:stretch>
            <a:fillRect/>
          </a:stretch>
        </p:blipFill>
        <p:spPr>
          <a:xfrm>
            <a:off x="885100" y="648389"/>
            <a:ext cx="2774809" cy="6005384"/>
          </a:xfrm>
          <a:prstGeom prst="rect">
            <a:avLst/>
          </a:prstGeom>
        </p:spPr>
      </p:pic>
    </p:spTree>
    <p:extLst>
      <p:ext uri="{BB962C8B-B14F-4D97-AF65-F5344CB8AC3E}">
        <p14:creationId xmlns:p14="http://schemas.microsoft.com/office/powerpoint/2010/main" val="121221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58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4" name="Encre 13">
                <a:extLst>
                  <a:ext uri="{FF2B5EF4-FFF2-40B4-BE49-F238E27FC236}">
                    <a16:creationId xmlns:a16="http://schemas.microsoft.com/office/drawing/2014/main" id="{52F14825-FF64-864D-9C2B-CE4C348D44A0}"/>
                  </a:ext>
                </a:extLst>
              </p14:cNvPr>
              <p14:cNvContentPartPr/>
              <p14:nvPr/>
            </p14:nvContentPartPr>
            <p14:xfrm>
              <a:off x="719854" y="1305029"/>
              <a:ext cx="1818000" cy="190440"/>
            </p14:xfrm>
          </p:contentPart>
        </mc:Choice>
        <mc:Fallback xmlns="">
          <p:pic>
            <p:nvPicPr>
              <p:cNvPr id="14" name="Encre 13">
                <a:extLst>
                  <a:ext uri="{FF2B5EF4-FFF2-40B4-BE49-F238E27FC236}">
                    <a16:creationId xmlns:a16="http://schemas.microsoft.com/office/drawing/2014/main" id="{52F14825-FF64-864D-9C2B-CE4C348D44A0}"/>
                  </a:ext>
                </a:extLst>
              </p:cNvPr>
              <p:cNvPicPr/>
              <p:nvPr/>
            </p:nvPicPr>
            <p:blipFill>
              <a:blip r:embed="rId3"/>
              <a:stretch>
                <a:fillRect/>
              </a:stretch>
            </p:blipFill>
            <p:spPr>
              <a:xfrm>
                <a:off x="711214" y="1296029"/>
                <a:ext cx="18356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Encre 14">
                <a:extLst>
                  <a:ext uri="{FF2B5EF4-FFF2-40B4-BE49-F238E27FC236}">
                    <a16:creationId xmlns:a16="http://schemas.microsoft.com/office/drawing/2014/main" id="{EF2C50EA-7626-6443-A696-F86BD99C30F0}"/>
                  </a:ext>
                </a:extLst>
              </p14:cNvPr>
              <p14:cNvContentPartPr/>
              <p14:nvPr/>
            </p14:nvContentPartPr>
            <p14:xfrm>
              <a:off x="2609494" y="1532909"/>
              <a:ext cx="1384200" cy="97200"/>
            </p14:xfrm>
          </p:contentPart>
        </mc:Choice>
        <mc:Fallback xmlns="">
          <p:pic>
            <p:nvPicPr>
              <p:cNvPr id="15" name="Encre 14">
                <a:extLst>
                  <a:ext uri="{FF2B5EF4-FFF2-40B4-BE49-F238E27FC236}">
                    <a16:creationId xmlns:a16="http://schemas.microsoft.com/office/drawing/2014/main" id="{EF2C50EA-7626-6443-A696-F86BD99C30F0}"/>
                  </a:ext>
                </a:extLst>
              </p:cNvPr>
              <p:cNvPicPr/>
              <p:nvPr/>
            </p:nvPicPr>
            <p:blipFill>
              <a:blip r:embed="rId5"/>
              <a:stretch>
                <a:fillRect/>
              </a:stretch>
            </p:blipFill>
            <p:spPr>
              <a:xfrm>
                <a:off x="2600494" y="1523909"/>
                <a:ext cx="14018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Encre 15">
                <a:extLst>
                  <a:ext uri="{FF2B5EF4-FFF2-40B4-BE49-F238E27FC236}">
                    <a16:creationId xmlns:a16="http://schemas.microsoft.com/office/drawing/2014/main" id="{549CC6E9-AE20-2C4C-9653-3EB1AAD537ED}"/>
                  </a:ext>
                </a:extLst>
              </p14:cNvPr>
              <p14:cNvContentPartPr/>
              <p14:nvPr/>
            </p14:nvContentPartPr>
            <p14:xfrm>
              <a:off x="1709494" y="1296749"/>
              <a:ext cx="360" cy="360"/>
            </p14:xfrm>
          </p:contentPart>
        </mc:Choice>
        <mc:Fallback xmlns="">
          <p:pic>
            <p:nvPicPr>
              <p:cNvPr id="16" name="Encre 15">
                <a:extLst>
                  <a:ext uri="{FF2B5EF4-FFF2-40B4-BE49-F238E27FC236}">
                    <a16:creationId xmlns:a16="http://schemas.microsoft.com/office/drawing/2014/main" id="{549CC6E9-AE20-2C4C-9653-3EB1AAD537ED}"/>
                  </a:ext>
                </a:extLst>
              </p:cNvPr>
              <p:cNvPicPr/>
              <p:nvPr/>
            </p:nvPicPr>
            <p:blipFill>
              <a:blip r:embed="rId7"/>
              <a:stretch>
                <a:fillRect/>
              </a:stretch>
            </p:blipFill>
            <p:spPr>
              <a:xfrm>
                <a:off x="1646854" y="123374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Encre 17">
                <a:extLst>
                  <a:ext uri="{FF2B5EF4-FFF2-40B4-BE49-F238E27FC236}">
                    <a16:creationId xmlns:a16="http://schemas.microsoft.com/office/drawing/2014/main" id="{B125E427-9A3F-DB41-AD81-9A05F74DA84A}"/>
                  </a:ext>
                </a:extLst>
              </p14:cNvPr>
              <p14:cNvContentPartPr/>
              <p14:nvPr/>
            </p14:nvContentPartPr>
            <p14:xfrm>
              <a:off x="408814" y="653069"/>
              <a:ext cx="2045520" cy="69120"/>
            </p14:xfrm>
          </p:contentPart>
        </mc:Choice>
        <mc:Fallback xmlns="">
          <p:pic>
            <p:nvPicPr>
              <p:cNvPr id="18" name="Encre 17">
                <a:extLst>
                  <a:ext uri="{FF2B5EF4-FFF2-40B4-BE49-F238E27FC236}">
                    <a16:creationId xmlns:a16="http://schemas.microsoft.com/office/drawing/2014/main" id="{B125E427-9A3F-DB41-AD81-9A05F74DA84A}"/>
                  </a:ext>
                </a:extLst>
              </p:cNvPr>
              <p:cNvPicPr/>
              <p:nvPr/>
            </p:nvPicPr>
            <p:blipFill>
              <a:blip r:embed="rId9"/>
              <a:stretch>
                <a:fillRect/>
              </a:stretch>
            </p:blipFill>
            <p:spPr>
              <a:xfrm>
                <a:off x="345814" y="590069"/>
                <a:ext cx="21711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Encre 18">
                <a:extLst>
                  <a:ext uri="{FF2B5EF4-FFF2-40B4-BE49-F238E27FC236}">
                    <a16:creationId xmlns:a16="http://schemas.microsoft.com/office/drawing/2014/main" id="{77D7CCD2-5F4F-6D47-ACDD-B36E7BD19AB4}"/>
                  </a:ext>
                </a:extLst>
              </p14:cNvPr>
              <p14:cNvContentPartPr/>
              <p14:nvPr/>
            </p14:nvContentPartPr>
            <p14:xfrm>
              <a:off x="135214" y="653069"/>
              <a:ext cx="6643080" cy="1204560"/>
            </p14:xfrm>
          </p:contentPart>
        </mc:Choice>
        <mc:Fallback xmlns="">
          <p:pic>
            <p:nvPicPr>
              <p:cNvPr id="19" name="Encre 18">
                <a:extLst>
                  <a:ext uri="{FF2B5EF4-FFF2-40B4-BE49-F238E27FC236}">
                    <a16:creationId xmlns:a16="http://schemas.microsoft.com/office/drawing/2014/main" id="{77D7CCD2-5F4F-6D47-ACDD-B36E7BD19AB4}"/>
                  </a:ext>
                </a:extLst>
              </p:cNvPr>
              <p:cNvPicPr/>
              <p:nvPr/>
            </p:nvPicPr>
            <p:blipFill>
              <a:blip r:embed="rId11"/>
              <a:stretch>
                <a:fillRect/>
              </a:stretch>
            </p:blipFill>
            <p:spPr>
              <a:xfrm>
                <a:off x="72574" y="590069"/>
                <a:ext cx="6768720" cy="1330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Encre 19">
                <a:extLst>
                  <a:ext uri="{FF2B5EF4-FFF2-40B4-BE49-F238E27FC236}">
                    <a16:creationId xmlns:a16="http://schemas.microsoft.com/office/drawing/2014/main" id="{E65B3689-6E72-7B42-9C1E-0C95FCC4E900}"/>
                  </a:ext>
                </a:extLst>
              </p14:cNvPr>
              <p14:cNvContentPartPr/>
              <p14:nvPr/>
            </p14:nvContentPartPr>
            <p14:xfrm>
              <a:off x="6772174" y="648389"/>
              <a:ext cx="2479320" cy="66600"/>
            </p14:xfrm>
          </p:contentPart>
        </mc:Choice>
        <mc:Fallback xmlns="">
          <p:pic>
            <p:nvPicPr>
              <p:cNvPr id="20" name="Encre 19">
                <a:extLst>
                  <a:ext uri="{FF2B5EF4-FFF2-40B4-BE49-F238E27FC236}">
                    <a16:creationId xmlns:a16="http://schemas.microsoft.com/office/drawing/2014/main" id="{E65B3689-6E72-7B42-9C1E-0C95FCC4E900}"/>
                  </a:ext>
                </a:extLst>
              </p:cNvPr>
              <p:cNvPicPr/>
              <p:nvPr/>
            </p:nvPicPr>
            <p:blipFill>
              <a:blip r:embed="rId13"/>
              <a:stretch>
                <a:fillRect/>
              </a:stretch>
            </p:blipFill>
            <p:spPr>
              <a:xfrm>
                <a:off x="6709174" y="585749"/>
                <a:ext cx="26049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Encre 20">
                <a:extLst>
                  <a:ext uri="{FF2B5EF4-FFF2-40B4-BE49-F238E27FC236}">
                    <a16:creationId xmlns:a16="http://schemas.microsoft.com/office/drawing/2014/main" id="{07BAE8E1-88E9-BA43-8D85-FD6654DFEBF3}"/>
                  </a:ext>
                </a:extLst>
              </p14:cNvPr>
              <p14:cNvContentPartPr/>
              <p14:nvPr/>
            </p14:nvContentPartPr>
            <p14:xfrm>
              <a:off x="5257654" y="667469"/>
              <a:ext cx="6556320" cy="399960"/>
            </p14:xfrm>
          </p:contentPart>
        </mc:Choice>
        <mc:Fallback xmlns="">
          <p:pic>
            <p:nvPicPr>
              <p:cNvPr id="21" name="Encre 20">
                <a:extLst>
                  <a:ext uri="{FF2B5EF4-FFF2-40B4-BE49-F238E27FC236}">
                    <a16:creationId xmlns:a16="http://schemas.microsoft.com/office/drawing/2014/main" id="{07BAE8E1-88E9-BA43-8D85-FD6654DFEBF3}"/>
                  </a:ext>
                </a:extLst>
              </p:cNvPr>
              <p:cNvPicPr/>
              <p:nvPr/>
            </p:nvPicPr>
            <p:blipFill>
              <a:blip r:embed="rId15"/>
              <a:stretch>
                <a:fillRect/>
              </a:stretch>
            </p:blipFill>
            <p:spPr>
              <a:xfrm>
                <a:off x="5195014" y="604829"/>
                <a:ext cx="668196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Encre 22">
                <a:extLst>
                  <a:ext uri="{FF2B5EF4-FFF2-40B4-BE49-F238E27FC236}">
                    <a16:creationId xmlns:a16="http://schemas.microsoft.com/office/drawing/2014/main" id="{043C0D41-A2AB-9B44-8452-91C8B9D8A62C}"/>
                  </a:ext>
                </a:extLst>
              </p14:cNvPr>
              <p14:cNvContentPartPr/>
              <p14:nvPr/>
            </p14:nvContentPartPr>
            <p14:xfrm>
              <a:off x="8836774" y="1539749"/>
              <a:ext cx="360" cy="360"/>
            </p14:xfrm>
          </p:contentPart>
        </mc:Choice>
        <mc:Fallback xmlns="">
          <p:pic>
            <p:nvPicPr>
              <p:cNvPr id="23" name="Encre 22">
                <a:extLst>
                  <a:ext uri="{FF2B5EF4-FFF2-40B4-BE49-F238E27FC236}">
                    <a16:creationId xmlns:a16="http://schemas.microsoft.com/office/drawing/2014/main" id="{043C0D41-A2AB-9B44-8452-91C8B9D8A62C}"/>
                  </a:ext>
                </a:extLst>
              </p:cNvPr>
              <p:cNvPicPr/>
              <p:nvPr/>
            </p:nvPicPr>
            <p:blipFill>
              <a:blip r:embed="rId7"/>
              <a:stretch>
                <a:fillRect/>
              </a:stretch>
            </p:blipFill>
            <p:spPr>
              <a:xfrm>
                <a:off x="8774134" y="1477109"/>
                <a:ext cx="126000" cy="126000"/>
              </a:xfrm>
              <a:prstGeom prst="rect">
                <a:avLst/>
              </a:prstGeom>
            </p:spPr>
          </p:pic>
        </mc:Fallback>
      </mc:AlternateContent>
      <p:grpSp>
        <p:nvGrpSpPr>
          <p:cNvPr id="28" name="Groupe 27">
            <a:extLst>
              <a:ext uri="{FF2B5EF4-FFF2-40B4-BE49-F238E27FC236}">
                <a16:creationId xmlns:a16="http://schemas.microsoft.com/office/drawing/2014/main" id="{89A70F6B-9F65-6F40-8A56-8AF5C51F35E3}"/>
              </a:ext>
            </a:extLst>
          </p:cNvPr>
          <p:cNvGrpSpPr/>
          <p:nvPr/>
        </p:nvGrpSpPr>
        <p:grpSpPr>
          <a:xfrm>
            <a:off x="742174" y="667109"/>
            <a:ext cx="11286000" cy="1263960"/>
            <a:chOff x="742174" y="667109"/>
            <a:chExt cx="11286000" cy="1263960"/>
          </a:xfrm>
        </p:grpSpPr>
        <mc:AlternateContent xmlns:mc="http://schemas.openxmlformats.org/markup-compatibility/2006" xmlns:p14="http://schemas.microsoft.com/office/powerpoint/2010/main">
          <mc:Choice Requires="p14">
            <p:contentPart p14:bwMode="auto" r:id="rId17">
              <p14:nvContentPartPr>
                <p14:cNvPr id="24" name="Encre 23">
                  <a:extLst>
                    <a:ext uri="{FF2B5EF4-FFF2-40B4-BE49-F238E27FC236}">
                      <a16:creationId xmlns:a16="http://schemas.microsoft.com/office/drawing/2014/main" id="{E80BF893-58F1-DC4C-97D1-7BACB852F394}"/>
                    </a:ext>
                  </a:extLst>
                </p14:cNvPr>
                <p14:cNvContentPartPr/>
                <p14:nvPr/>
              </p14:nvContentPartPr>
              <p14:xfrm>
                <a:off x="742174" y="1072829"/>
                <a:ext cx="2553480" cy="478440"/>
              </p14:xfrm>
            </p:contentPart>
          </mc:Choice>
          <mc:Fallback xmlns="">
            <p:pic>
              <p:nvPicPr>
                <p:cNvPr id="24" name="Encre 23">
                  <a:extLst>
                    <a:ext uri="{FF2B5EF4-FFF2-40B4-BE49-F238E27FC236}">
                      <a16:creationId xmlns:a16="http://schemas.microsoft.com/office/drawing/2014/main" id="{E80BF893-58F1-DC4C-97D1-7BACB852F394}"/>
                    </a:ext>
                  </a:extLst>
                </p:cNvPr>
                <p:cNvPicPr/>
                <p:nvPr/>
              </p:nvPicPr>
              <p:blipFill>
                <a:blip r:embed="rId18"/>
                <a:stretch>
                  <a:fillRect/>
                </a:stretch>
              </p:blipFill>
              <p:spPr>
                <a:xfrm>
                  <a:off x="679174" y="1010189"/>
                  <a:ext cx="2679120" cy="60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Encre 24">
                  <a:extLst>
                    <a:ext uri="{FF2B5EF4-FFF2-40B4-BE49-F238E27FC236}">
                      <a16:creationId xmlns:a16="http://schemas.microsoft.com/office/drawing/2014/main" id="{02AB8AD1-EE41-944C-BE23-7D70E769A687}"/>
                    </a:ext>
                  </a:extLst>
                </p14:cNvPr>
                <p14:cNvContentPartPr/>
                <p14:nvPr/>
              </p14:nvContentPartPr>
              <p14:xfrm>
                <a:off x="881494" y="1186229"/>
                <a:ext cx="128160" cy="250200"/>
              </p14:xfrm>
            </p:contentPart>
          </mc:Choice>
          <mc:Fallback xmlns="">
            <p:pic>
              <p:nvPicPr>
                <p:cNvPr id="25" name="Encre 24">
                  <a:extLst>
                    <a:ext uri="{FF2B5EF4-FFF2-40B4-BE49-F238E27FC236}">
                      <a16:creationId xmlns:a16="http://schemas.microsoft.com/office/drawing/2014/main" id="{02AB8AD1-EE41-944C-BE23-7D70E769A687}"/>
                    </a:ext>
                  </a:extLst>
                </p:cNvPr>
                <p:cNvPicPr/>
                <p:nvPr/>
              </p:nvPicPr>
              <p:blipFill>
                <a:blip r:embed="rId20"/>
                <a:stretch>
                  <a:fillRect/>
                </a:stretch>
              </p:blipFill>
              <p:spPr>
                <a:xfrm>
                  <a:off x="818854" y="1123589"/>
                  <a:ext cx="25380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Encre 26">
                  <a:extLst>
                    <a:ext uri="{FF2B5EF4-FFF2-40B4-BE49-F238E27FC236}">
                      <a16:creationId xmlns:a16="http://schemas.microsoft.com/office/drawing/2014/main" id="{4AA3DF46-EC9F-D544-8215-CD6A6B686A89}"/>
                    </a:ext>
                  </a:extLst>
                </p14:cNvPr>
                <p14:cNvContentPartPr/>
                <p14:nvPr/>
              </p14:nvContentPartPr>
              <p14:xfrm>
                <a:off x="972574" y="667109"/>
                <a:ext cx="11055600" cy="1263960"/>
              </p14:xfrm>
            </p:contentPart>
          </mc:Choice>
          <mc:Fallback xmlns="">
            <p:pic>
              <p:nvPicPr>
                <p:cNvPr id="27" name="Encre 26">
                  <a:extLst>
                    <a:ext uri="{FF2B5EF4-FFF2-40B4-BE49-F238E27FC236}">
                      <a16:creationId xmlns:a16="http://schemas.microsoft.com/office/drawing/2014/main" id="{4AA3DF46-EC9F-D544-8215-CD6A6B686A89}"/>
                    </a:ext>
                  </a:extLst>
                </p:cNvPr>
                <p:cNvPicPr/>
                <p:nvPr/>
              </p:nvPicPr>
              <p:blipFill>
                <a:blip r:embed="rId22"/>
                <a:stretch>
                  <a:fillRect/>
                </a:stretch>
              </p:blipFill>
              <p:spPr>
                <a:xfrm>
                  <a:off x="909934" y="604109"/>
                  <a:ext cx="11181240" cy="1389600"/>
                </a:xfrm>
                <a:prstGeom prst="rect">
                  <a:avLst/>
                </a:prstGeom>
              </p:spPr>
            </p:pic>
          </mc:Fallback>
        </mc:AlternateContent>
      </p:grpSp>
      <p:sp>
        <p:nvSpPr>
          <p:cNvPr id="33" name="ZoneTexte 32">
            <a:extLst>
              <a:ext uri="{FF2B5EF4-FFF2-40B4-BE49-F238E27FC236}">
                <a16:creationId xmlns:a16="http://schemas.microsoft.com/office/drawing/2014/main" id="{EC2EAADE-1DC2-0842-92FB-ED39D5F98AC4}"/>
              </a:ext>
            </a:extLst>
          </p:cNvPr>
          <p:cNvSpPr txBox="1"/>
          <p:nvPr/>
        </p:nvSpPr>
        <p:spPr>
          <a:xfrm>
            <a:off x="1479210" y="1559189"/>
            <a:ext cx="3632887" cy="3693319"/>
          </a:xfrm>
          <a:prstGeom prst="rect">
            <a:avLst/>
          </a:prstGeom>
          <a:noFill/>
        </p:spPr>
        <p:txBody>
          <a:bodyPr wrap="square" rtlCol="0">
            <a:spAutoFit/>
          </a:bodyPr>
          <a:lstStyle/>
          <a:p>
            <a:r>
              <a:rPr lang="fr-FR" dirty="0"/>
              <a:t>Partie messagerie (En cour de développement)</a:t>
            </a:r>
          </a:p>
          <a:p>
            <a:endParaRPr lang="fr-FR" dirty="0"/>
          </a:p>
          <a:p>
            <a:r>
              <a:rPr lang="fr-FR" dirty="0"/>
              <a:t>Ici est sensé figurer vos messages avec les restaurants au lieu de les appeler un restaurant peut choisir de contacter leur client par la messagerie ou vice-versa.</a:t>
            </a:r>
          </a:p>
          <a:p>
            <a:endParaRPr lang="fr-FR" dirty="0"/>
          </a:p>
          <a:p>
            <a:r>
              <a:rPr lang="fr-FR" dirty="0"/>
              <a:t>Avec le changement de l’API du JavaScript en </a:t>
            </a:r>
            <a:r>
              <a:rPr lang="fr-FR" dirty="0" err="1"/>
              <a:t>typescript</a:t>
            </a:r>
            <a:r>
              <a:rPr lang="fr-FR" dirty="0"/>
              <a:t> il y a des bugs qui ne sauront tarder a être résolus</a:t>
            </a:r>
          </a:p>
        </p:txBody>
      </p:sp>
      <p:pic>
        <p:nvPicPr>
          <p:cNvPr id="3" name="Image 2">
            <a:extLst>
              <a:ext uri="{FF2B5EF4-FFF2-40B4-BE49-F238E27FC236}">
                <a16:creationId xmlns:a16="http://schemas.microsoft.com/office/drawing/2014/main" id="{46BF81F8-6F76-9B4A-97F5-257E21D1FFBB}"/>
              </a:ext>
            </a:extLst>
          </p:cNvPr>
          <p:cNvPicPr>
            <a:picLocks noChangeAspect="1"/>
          </p:cNvPicPr>
          <p:nvPr/>
        </p:nvPicPr>
        <p:blipFill>
          <a:blip r:embed="rId23"/>
          <a:stretch>
            <a:fillRect/>
          </a:stretch>
        </p:blipFill>
        <p:spPr>
          <a:xfrm>
            <a:off x="6869374" y="729028"/>
            <a:ext cx="2712240" cy="5869969"/>
          </a:xfrm>
          <a:prstGeom prst="rect">
            <a:avLst/>
          </a:prstGeom>
        </p:spPr>
      </p:pic>
    </p:spTree>
    <p:extLst>
      <p:ext uri="{BB962C8B-B14F-4D97-AF65-F5344CB8AC3E}">
        <p14:creationId xmlns:p14="http://schemas.microsoft.com/office/powerpoint/2010/main" val="1541391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58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4" name="Encre 13">
                <a:extLst>
                  <a:ext uri="{FF2B5EF4-FFF2-40B4-BE49-F238E27FC236}">
                    <a16:creationId xmlns:a16="http://schemas.microsoft.com/office/drawing/2014/main" id="{52F14825-FF64-864D-9C2B-CE4C348D44A0}"/>
                  </a:ext>
                </a:extLst>
              </p14:cNvPr>
              <p14:cNvContentPartPr/>
              <p14:nvPr/>
            </p14:nvContentPartPr>
            <p14:xfrm>
              <a:off x="719854" y="1305029"/>
              <a:ext cx="1818000" cy="190440"/>
            </p14:xfrm>
          </p:contentPart>
        </mc:Choice>
        <mc:Fallback xmlns="">
          <p:pic>
            <p:nvPicPr>
              <p:cNvPr id="14" name="Encre 13">
                <a:extLst>
                  <a:ext uri="{FF2B5EF4-FFF2-40B4-BE49-F238E27FC236}">
                    <a16:creationId xmlns:a16="http://schemas.microsoft.com/office/drawing/2014/main" id="{52F14825-FF64-864D-9C2B-CE4C348D44A0}"/>
                  </a:ext>
                </a:extLst>
              </p:cNvPr>
              <p:cNvPicPr/>
              <p:nvPr/>
            </p:nvPicPr>
            <p:blipFill>
              <a:blip r:embed="rId3"/>
              <a:stretch>
                <a:fillRect/>
              </a:stretch>
            </p:blipFill>
            <p:spPr>
              <a:xfrm>
                <a:off x="711214" y="1296029"/>
                <a:ext cx="18356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Encre 14">
                <a:extLst>
                  <a:ext uri="{FF2B5EF4-FFF2-40B4-BE49-F238E27FC236}">
                    <a16:creationId xmlns:a16="http://schemas.microsoft.com/office/drawing/2014/main" id="{EF2C50EA-7626-6443-A696-F86BD99C30F0}"/>
                  </a:ext>
                </a:extLst>
              </p14:cNvPr>
              <p14:cNvContentPartPr/>
              <p14:nvPr/>
            </p14:nvContentPartPr>
            <p14:xfrm>
              <a:off x="2609494" y="1532909"/>
              <a:ext cx="1384200" cy="97200"/>
            </p14:xfrm>
          </p:contentPart>
        </mc:Choice>
        <mc:Fallback xmlns="">
          <p:pic>
            <p:nvPicPr>
              <p:cNvPr id="15" name="Encre 14">
                <a:extLst>
                  <a:ext uri="{FF2B5EF4-FFF2-40B4-BE49-F238E27FC236}">
                    <a16:creationId xmlns:a16="http://schemas.microsoft.com/office/drawing/2014/main" id="{EF2C50EA-7626-6443-A696-F86BD99C30F0}"/>
                  </a:ext>
                </a:extLst>
              </p:cNvPr>
              <p:cNvPicPr/>
              <p:nvPr/>
            </p:nvPicPr>
            <p:blipFill>
              <a:blip r:embed="rId5"/>
              <a:stretch>
                <a:fillRect/>
              </a:stretch>
            </p:blipFill>
            <p:spPr>
              <a:xfrm>
                <a:off x="2600494" y="1523909"/>
                <a:ext cx="14018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Encre 15">
                <a:extLst>
                  <a:ext uri="{FF2B5EF4-FFF2-40B4-BE49-F238E27FC236}">
                    <a16:creationId xmlns:a16="http://schemas.microsoft.com/office/drawing/2014/main" id="{549CC6E9-AE20-2C4C-9653-3EB1AAD537ED}"/>
                  </a:ext>
                </a:extLst>
              </p14:cNvPr>
              <p14:cNvContentPartPr/>
              <p14:nvPr/>
            </p14:nvContentPartPr>
            <p14:xfrm>
              <a:off x="1709494" y="1296749"/>
              <a:ext cx="360" cy="360"/>
            </p14:xfrm>
          </p:contentPart>
        </mc:Choice>
        <mc:Fallback xmlns="">
          <p:pic>
            <p:nvPicPr>
              <p:cNvPr id="16" name="Encre 15">
                <a:extLst>
                  <a:ext uri="{FF2B5EF4-FFF2-40B4-BE49-F238E27FC236}">
                    <a16:creationId xmlns:a16="http://schemas.microsoft.com/office/drawing/2014/main" id="{549CC6E9-AE20-2C4C-9653-3EB1AAD537ED}"/>
                  </a:ext>
                </a:extLst>
              </p:cNvPr>
              <p:cNvPicPr/>
              <p:nvPr/>
            </p:nvPicPr>
            <p:blipFill>
              <a:blip r:embed="rId7"/>
              <a:stretch>
                <a:fillRect/>
              </a:stretch>
            </p:blipFill>
            <p:spPr>
              <a:xfrm>
                <a:off x="1646854" y="123374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Encre 17">
                <a:extLst>
                  <a:ext uri="{FF2B5EF4-FFF2-40B4-BE49-F238E27FC236}">
                    <a16:creationId xmlns:a16="http://schemas.microsoft.com/office/drawing/2014/main" id="{B125E427-9A3F-DB41-AD81-9A05F74DA84A}"/>
                  </a:ext>
                </a:extLst>
              </p14:cNvPr>
              <p14:cNvContentPartPr/>
              <p14:nvPr/>
            </p14:nvContentPartPr>
            <p14:xfrm>
              <a:off x="408814" y="653069"/>
              <a:ext cx="2045520" cy="69120"/>
            </p14:xfrm>
          </p:contentPart>
        </mc:Choice>
        <mc:Fallback xmlns="">
          <p:pic>
            <p:nvPicPr>
              <p:cNvPr id="18" name="Encre 17">
                <a:extLst>
                  <a:ext uri="{FF2B5EF4-FFF2-40B4-BE49-F238E27FC236}">
                    <a16:creationId xmlns:a16="http://schemas.microsoft.com/office/drawing/2014/main" id="{B125E427-9A3F-DB41-AD81-9A05F74DA84A}"/>
                  </a:ext>
                </a:extLst>
              </p:cNvPr>
              <p:cNvPicPr/>
              <p:nvPr/>
            </p:nvPicPr>
            <p:blipFill>
              <a:blip r:embed="rId9"/>
              <a:stretch>
                <a:fillRect/>
              </a:stretch>
            </p:blipFill>
            <p:spPr>
              <a:xfrm>
                <a:off x="345814" y="590069"/>
                <a:ext cx="21711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Encre 18">
                <a:extLst>
                  <a:ext uri="{FF2B5EF4-FFF2-40B4-BE49-F238E27FC236}">
                    <a16:creationId xmlns:a16="http://schemas.microsoft.com/office/drawing/2014/main" id="{77D7CCD2-5F4F-6D47-ACDD-B36E7BD19AB4}"/>
                  </a:ext>
                </a:extLst>
              </p14:cNvPr>
              <p14:cNvContentPartPr/>
              <p14:nvPr/>
            </p14:nvContentPartPr>
            <p14:xfrm>
              <a:off x="135214" y="653069"/>
              <a:ext cx="6643080" cy="1204560"/>
            </p14:xfrm>
          </p:contentPart>
        </mc:Choice>
        <mc:Fallback xmlns="">
          <p:pic>
            <p:nvPicPr>
              <p:cNvPr id="19" name="Encre 18">
                <a:extLst>
                  <a:ext uri="{FF2B5EF4-FFF2-40B4-BE49-F238E27FC236}">
                    <a16:creationId xmlns:a16="http://schemas.microsoft.com/office/drawing/2014/main" id="{77D7CCD2-5F4F-6D47-ACDD-B36E7BD19AB4}"/>
                  </a:ext>
                </a:extLst>
              </p:cNvPr>
              <p:cNvPicPr/>
              <p:nvPr/>
            </p:nvPicPr>
            <p:blipFill>
              <a:blip r:embed="rId11"/>
              <a:stretch>
                <a:fillRect/>
              </a:stretch>
            </p:blipFill>
            <p:spPr>
              <a:xfrm>
                <a:off x="72574" y="590069"/>
                <a:ext cx="6768720" cy="1330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Encre 19">
                <a:extLst>
                  <a:ext uri="{FF2B5EF4-FFF2-40B4-BE49-F238E27FC236}">
                    <a16:creationId xmlns:a16="http://schemas.microsoft.com/office/drawing/2014/main" id="{E65B3689-6E72-7B42-9C1E-0C95FCC4E900}"/>
                  </a:ext>
                </a:extLst>
              </p14:cNvPr>
              <p14:cNvContentPartPr/>
              <p14:nvPr/>
            </p14:nvContentPartPr>
            <p14:xfrm>
              <a:off x="6772174" y="648389"/>
              <a:ext cx="2479320" cy="66600"/>
            </p14:xfrm>
          </p:contentPart>
        </mc:Choice>
        <mc:Fallback xmlns="">
          <p:pic>
            <p:nvPicPr>
              <p:cNvPr id="20" name="Encre 19">
                <a:extLst>
                  <a:ext uri="{FF2B5EF4-FFF2-40B4-BE49-F238E27FC236}">
                    <a16:creationId xmlns:a16="http://schemas.microsoft.com/office/drawing/2014/main" id="{E65B3689-6E72-7B42-9C1E-0C95FCC4E900}"/>
                  </a:ext>
                </a:extLst>
              </p:cNvPr>
              <p:cNvPicPr/>
              <p:nvPr/>
            </p:nvPicPr>
            <p:blipFill>
              <a:blip r:embed="rId13"/>
              <a:stretch>
                <a:fillRect/>
              </a:stretch>
            </p:blipFill>
            <p:spPr>
              <a:xfrm>
                <a:off x="6709174" y="585749"/>
                <a:ext cx="26049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Encre 20">
                <a:extLst>
                  <a:ext uri="{FF2B5EF4-FFF2-40B4-BE49-F238E27FC236}">
                    <a16:creationId xmlns:a16="http://schemas.microsoft.com/office/drawing/2014/main" id="{07BAE8E1-88E9-BA43-8D85-FD6654DFEBF3}"/>
                  </a:ext>
                </a:extLst>
              </p14:cNvPr>
              <p14:cNvContentPartPr/>
              <p14:nvPr/>
            </p14:nvContentPartPr>
            <p14:xfrm>
              <a:off x="5257654" y="667469"/>
              <a:ext cx="6556320" cy="399960"/>
            </p14:xfrm>
          </p:contentPart>
        </mc:Choice>
        <mc:Fallback xmlns="">
          <p:pic>
            <p:nvPicPr>
              <p:cNvPr id="21" name="Encre 20">
                <a:extLst>
                  <a:ext uri="{FF2B5EF4-FFF2-40B4-BE49-F238E27FC236}">
                    <a16:creationId xmlns:a16="http://schemas.microsoft.com/office/drawing/2014/main" id="{07BAE8E1-88E9-BA43-8D85-FD6654DFEBF3}"/>
                  </a:ext>
                </a:extLst>
              </p:cNvPr>
              <p:cNvPicPr/>
              <p:nvPr/>
            </p:nvPicPr>
            <p:blipFill>
              <a:blip r:embed="rId15"/>
              <a:stretch>
                <a:fillRect/>
              </a:stretch>
            </p:blipFill>
            <p:spPr>
              <a:xfrm>
                <a:off x="5195014" y="604829"/>
                <a:ext cx="668196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Encre 22">
                <a:extLst>
                  <a:ext uri="{FF2B5EF4-FFF2-40B4-BE49-F238E27FC236}">
                    <a16:creationId xmlns:a16="http://schemas.microsoft.com/office/drawing/2014/main" id="{043C0D41-A2AB-9B44-8452-91C8B9D8A62C}"/>
                  </a:ext>
                </a:extLst>
              </p14:cNvPr>
              <p14:cNvContentPartPr/>
              <p14:nvPr/>
            </p14:nvContentPartPr>
            <p14:xfrm>
              <a:off x="8836774" y="1539749"/>
              <a:ext cx="360" cy="360"/>
            </p14:xfrm>
          </p:contentPart>
        </mc:Choice>
        <mc:Fallback xmlns="">
          <p:pic>
            <p:nvPicPr>
              <p:cNvPr id="23" name="Encre 22">
                <a:extLst>
                  <a:ext uri="{FF2B5EF4-FFF2-40B4-BE49-F238E27FC236}">
                    <a16:creationId xmlns:a16="http://schemas.microsoft.com/office/drawing/2014/main" id="{043C0D41-A2AB-9B44-8452-91C8B9D8A62C}"/>
                  </a:ext>
                </a:extLst>
              </p:cNvPr>
              <p:cNvPicPr/>
              <p:nvPr/>
            </p:nvPicPr>
            <p:blipFill>
              <a:blip r:embed="rId7"/>
              <a:stretch>
                <a:fillRect/>
              </a:stretch>
            </p:blipFill>
            <p:spPr>
              <a:xfrm>
                <a:off x="8774134" y="1477109"/>
                <a:ext cx="126000" cy="126000"/>
              </a:xfrm>
              <a:prstGeom prst="rect">
                <a:avLst/>
              </a:prstGeom>
            </p:spPr>
          </p:pic>
        </mc:Fallback>
      </mc:AlternateContent>
      <p:grpSp>
        <p:nvGrpSpPr>
          <p:cNvPr id="28" name="Groupe 27">
            <a:extLst>
              <a:ext uri="{FF2B5EF4-FFF2-40B4-BE49-F238E27FC236}">
                <a16:creationId xmlns:a16="http://schemas.microsoft.com/office/drawing/2014/main" id="{89A70F6B-9F65-6F40-8A56-8AF5C51F35E3}"/>
              </a:ext>
            </a:extLst>
          </p:cNvPr>
          <p:cNvGrpSpPr/>
          <p:nvPr/>
        </p:nvGrpSpPr>
        <p:grpSpPr>
          <a:xfrm>
            <a:off x="742174" y="667109"/>
            <a:ext cx="11286000" cy="1263960"/>
            <a:chOff x="742174" y="667109"/>
            <a:chExt cx="11286000" cy="1263960"/>
          </a:xfrm>
        </p:grpSpPr>
        <mc:AlternateContent xmlns:mc="http://schemas.openxmlformats.org/markup-compatibility/2006" xmlns:p14="http://schemas.microsoft.com/office/powerpoint/2010/main">
          <mc:Choice Requires="p14">
            <p:contentPart p14:bwMode="auto" r:id="rId17">
              <p14:nvContentPartPr>
                <p14:cNvPr id="24" name="Encre 23">
                  <a:extLst>
                    <a:ext uri="{FF2B5EF4-FFF2-40B4-BE49-F238E27FC236}">
                      <a16:creationId xmlns:a16="http://schemas.microsoft.com/office/drawing/2014/main" id="{E80BF893-58F1-DC4C-97D1-7BACB852F394}"/>
                    </a:ext>
                  </a:extLst>
                </p14:cNvPr>
                <p14:cNvContentPartPr/>
                <p14:nvPr/>
              </p14:nvContentPartPr>
              <p14:xfrm>
                <a:off x="742174" y="1072829"/>
                <a:ext cx="2553480" cy="478440"/>
              </p14:xfrm>
            </p:contentPart>
          </mc:Choice>
          <mc:Fallback xmlns="">
            <p:pic>
              <p:nvPicPr>
                <p:cNvPr id="24" name="Encre 23">
                  <a:extLst>
                    <a:ext uri="{FF2B5EF4-FFF2-40B4-BE49-F238E27FC236}">
                      <a16:creationId xmlns:a16="http://schemas.microsoft.com/office/drawing/2014/main" id="{E80BF893-58F1-DC4C-97D1-7BACB852F394}"/>
                    </a:ext>
                  </a:extLst>
                </p:cNvPr>
                <p:cNvPicPr/>
                <p:nvPr/>
              </p:nvPicPr>
              <p:blipFill>
                <a:blip r:embed="rId18"/>
                <a:stretch>
                  <a:fillRect/>
                </a:stretch>
              </p:blipFill>
              <p:spPr>
                <a:xfrm>
                  <a:off x="679174" y="1010189"/>
                  <a:ext cx="2679120" cy="60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Encre 24">
                  <a:extLst>
                    <a:ext uri="{FF2B5EF4-FFF2-40B4-BE49-F238E27FC236}">
                      <a16:creationId xmlns:a16="http://schemas.microsoft.com/office/drawing/2014/main" id="{02AB8AD1-EE41-944C-BE23-7D70E769A687}"/>
                    </a:ext>
                  </a:extLst>
                </p14:cNvPr>
                <p14:cNvContentPartPr/>
                <p14:nvPr/>
              </p14:nvContentPartPr>
              <p14:xfrm>
                <a:off x="881494" y="1186229"/>
                <a:ext cx="128160" cy="250200"/>
              </p14:xfrm>
            </p:contentPart>
          </mc:Choice>
          <mc:Fallback xmlns="">
            <p:pic>
              <p:nvPicPr>
                <p:cNvPr id="25" name="Encre 24">
                  <a:extLst>
                    <a:ext uri="{FF2B5EF4-FFF2-40B4-BE49-F238E27FC236}">
                      <a16:creationId xmlns:a16="http://schemas.microsoft.com/office/drawing/2014/main" id="{02AB8AD1-EE41-944C-BE23-7D70E769A687}"/>
                    </a:ext>
                  </a:extLst>
                </p:cNvPr>
                <p:cNvPicPr/>
                <p:nvPr/>
              </p:nvPicPr>
              <p:blipFill>
                <a:blip r:embed="rId20"/>
                <a:stretch>
                  <a:fillRect/>
                </a:stretch>
              </p:blipFill>
              <p:spPr>
                <a:xfrm>
                  <a:off x="818854" y="1123589"/>
                  <a:ext cx="25380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Encre 26">
                  <a:extLst>
                    <a:ext uri="{FF2B5EF4-FFF2-40B4-BE49-F238E27FC236}">
                      <a16:creationId xmlns:a16="http://schemas.microsoft.com/office/drawing/2014/main" id="{4AA3DF46-EC9F-D544-8215-CD6A6B686A89}"/>
                    </a:ext>
                  </a:extLst>
                </p14:cNvPr>
                <p14:cNvContentPartPr/>
                <p14:nvPr/>
              </p14:nvContentPartPr>
              <p14:xfrm>
                <a:off x="972574" y="667109"/>
                <a:ext cx="11055600" cy="1263960"/>
              </p14:xfrm>
            </p:contentPart>
          </mc:Choice>
          <mc:Fallback xmlns="">
            <p:pic>
              <p:nvPicPr>
                <p:cNvPr id="27" name="Encre 26">
                  <a:extLst>
                    <a:ext uri="{FF2B5EF4-FFF2-40B4-BE49-F238E27FC236}">
                      <a16:creationId xmlns:a16="http://schemas.microsoft.com/office/drawing/2014/main" id="{4AA3DF46-EC9F-D544-8215-CD6A6B686A89}"/>
                    </a:ext>
                  </a:extLst>
                </p:cNvPr>
                <p:cNvPicPr/>
                <p:nvPr/>
              </p:nvPicPr>
              <p:blipFill>
                <a:blip r:embed="rId22"/>
                <a:stretch>
                  <a:fillRect/>
                </a:stretch>
              </p:blipFill>
              <p:spPr>
                <a:xfrm>
                  <a:off x="909934" y="604109"/>
                  <a:ext cx="11181240" cy="1389600"/>
                </a:xfrm>
                <a:prstGeom prst="rect">
                  <a:avLst/>
                </a:prstGeom>
              </p:spPr>
            </p:pic>
          </mc:Fallback>
        </mc:AlternateContent>
      </p:grpSp>
      <p:sp>
        <p:nvSpPr>
          <p:cNvPr id="33" name="ZoneTexte 32">
            <a:extLst>
              <a:ext uri="{FF2B5EF4-FFF2-40B4-BE49-F238E27FC236}">
                <a16:creationId xmlns:a16="http://schemas.microsoft.com/office/drawing/2014/main" id="{EC2EAADE-1DC2-0842-92FB-ED39D5F98AC4}"/>
              </a:ext>
            </a:extLst>
          </p:cNvPr>
          <p:cNvSpPr txBox="1"/>
          <p:nvPr/>
        </p:nvSpPr>
        <p:spPr>
          <a:xfrm>
            <a:off x="7020330" y="2274838"/>
            <a:ext cx="3632887" cy="1754326"/>
          </a:xfrm>
          <a:prstGeom prst="rect">
            <a:avLst/>
          </a:prstGeom>
          <a:noFill/>
        </p:spPr>
        <p:txBody>
          <a:bodyPr wrap="square" rtlCol="0">
            <a:spAutoFit/>
          </a:bodyPr>
          <a:lstStyle/>
          <a:p>
            <a:r>
              <a:rPr lang="fr-FR" dirty="0"/>
              <a:t>Un espace profil qui vous ressemble avec une interface ou vous pourrez partager des photos de vos mets favoris et aussi être suivi par des personnes qui aiment votre contenus.</a:t>
            </a:r>
          </a:p>
        </p:txBody>
      </p:sp>
      <p:pic>
        <p:nvPicPr>
          <p:cNvPr id="3" name="Image 2">
            <a:extLst>
              <a:ext uri="{FF2B5EF4-FFF2-40B4-BE49-F238E27FC236}">
                <a16:creationId xmlns:a16="http://schemas.microsoft.com/office/drawing/2014/main" id="{CA0AE1F4-74CD-D440-BDF7-98E3CCCE50E6}"/>
              </a:ext>
            </a:extLst>
          </p:cNvPr>
          <p:cNvPicPr>
            <a:picLocks noChangeAspect="1"/>
          </p:cNvPicPr>
          <p:nvPr/>
        </p:nvPicPr>
        <p:blipFill>
          <a:blip r:embed="rId23"/>
          <a:stretch>
            <a:fillRect/>
          </a:stretch>
        </p:blipFill>
        <p:spPr>
          <a:xfrm>
            <a:off x="4027700" y="648389"/>
            <a:ext cx="2772194" cy="5999727"/>
          </a:xfrm>
          <a:prstGeom prst="rect">
            <a:avLst/>
          </a:prstGeom>
        </p:spPr>
      </p:pic>
      <p:pic>
        <p:nvPicPr>
          <p:cNvPr id="5" name="Image 4">
            <a:extLst>
              <a:ext uri="{FF2B5EF4-FFF2-40B4-BE49-F238E27FC236}">
                <a16:creationId xmlns:a16="http://schemas.microsoft.com/office/drawing/2014/main" id="{33EE7538-2A85-A940-BFBD-304C52083B27}"/>
              </a:ext>
            </a:extLst>
          </p:cNvPr>
          <p:cNvPicPr>
            <a:picLocks noChangeAspect="1"/>
          </p:cNvPicPr>
          <p:nvPr/>
        </p:nvPicPr>
        <p:blipFill>
          <a:blip r:embed="rId24"/>
          <a:stretch>
            <a:fillRect/>
          </a:stretch>
        </p:blipFill>
        <p:spPr>
          <a:xfrm>
            <a:off x="819866" y="648389"/>
            <a:ext cx="2943307" cy="6050131"/>
          </a:xfrm>
          <a:prstGeom prst="rect">
            <a:avLst/>
          </a:prstGeom>
        </p:spPr>
      </p:pic>
    </p:spTree>
    <p:extLst>
      <p:ext uri="{BB962C8B-B14F-4D97-AF65-F5344CB8AC3E}">
        <p14:creationId xmlns:p14="http://schemas.microsoft.com/office/powerpoint/2010/main" val="1402804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58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4" name="Encre 13">
                <a:extLst>
                  <a:ext uri="{FF2B5EF4-FFF2-40B4-BE49-F238E27FC236}">
                    <a16:creationId xmlns:a16="http://schemas.microsoft.com/office/drawing/2014/main" id="{52F14825-FF64-864D-9C2B-CE4C348D44A0}"/>
                  </a:ext>
                </a:extLst>
              </p14:cNvPr>
              <p14:cNvContentPartPr/>
              <p14:nvPr/>
            </p14:nvContentPartPr>
            <p14:xfrm>
              <a:off x="719854" y="1305029"/>
              <a:ext cx="1818000" cy="190440"/>
            </p14:xfrm>
          </p:contentPart>
        </mc:Choice>
        <mc:Fallback xmlns="">
          <p:pic>
            <p:nvPicPr>
              <p:cNvPr id="14" name="Encre 13">
                <a:extLst>
                  <a:ext uri="{FF2B5EF4-FFF2-40B4-BE49-F238E27FC236}">
                    <a16:creationId xmlns:a16="http://schemas.microsoft.com/office/drawing/2014/main" id="{52F14825-FF64-864D-9C2B-CE4C348D44A0}"/>
                  </a:ext>
                </a:extLst>
              </p:cNvPr>
              <p:cNvPicPr/>
              <p:nvPr/>
            </p:nvPicPr>
            <p:blipFill>
              <a:blip r:embed="rId3"/>
              <a:stretch>
                <a:fillRect/>
              </a:stretch>
            </p:blipFill>
            <p:spPr>
              <a:xfrm>
                <a:off x="711214" y="1296029"/>
                <a:ext cx="18356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Encre 14">
                <a:extLst>
                  <a:ext uri="{FF2B5EF4-FFF2-40B4-BE49-F238E27FC236}">
                    <a16:creationId xmlns:a16="http://schemas.microsoft.com/office/drawing/2014/main" id="{EF2C50EA-7626-6443-A696-F86BD99C30F0}"/>
                  </a:ext>
                </a:extLst>
              </p14:cNvPr>
              <p14:cNvContentPartPr/>
              <p14:nvPr/>
            </p14:nvContentPartPr>
            <p14:xfrm>
              <a:off x="2609494" y="1532909"/>
              <a:ext cx="1384200" cy="97200"/>
            </p14:xfrm>
          </p:contentPart>
        </mc:Choice>
        <mc:Fallback xmlns="">
          <p:pic>
            <p:nvPicPr>
              <p:cNvPr id="15" name="Encre 14">
                <a:extLst>
                  <a:ext uri="{FF2B5EF4-FFF2-40B4-BE49-F238E27FC236}">
                    <a16:creationId xmlns:a16="http://schemas.microsoft.com/office/drawing/2014/main" id="{EF2C50EA-7626-6443-A696-F86BD99C30F0}"/>
                  </a:ext>
                </a:extLst>
              </p:cNvPr>
              <p:cNvPicPr/>
              <p:nvPr/>
            </p:nvPicPr>
            <p:blipFill>
              <a:blip r:embed="rId5"/>
              <a:stretch>
                <a:fillRect/>
              </a:stretch>
            </p:blipFill>
            <p:spPr>
              <a:xfrm>
                <a:off x="2600494" y="1523909"/>
                <a:ext cx="14018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Encre 15">
                <a:extLst>
                  <a:ext uri="{FF2B5EF4-FFF2-40B4-BE49-F238E27FC236}">
                    <a16:creationId xmlns:a16="http://schemas.microsoft.com/office/drawing/2014/main" id="{549CC6E9-AE20-2C4C-9653-3EB1AAD537ED}"/>
                  </a:ext>
                </a:extLst>
              </p14:cNvPr>
              <p14:cNvContentPartPr/>
              <p14:nvPr/>
            </p14:nvContentPartPr>
            <p14:xfrm>
              <a:off x="1709494" y="1296749"/>
              <a:ext cx="360" cy="360"/>
            </p14:xfrm>
          </p:contentPart>
        </mc:Choice>
        <mc:Fallback xmlns="">
          <p:pic>
            <p:nvPicPr>
              <p:cNvPr id="16" name="Encre 15">
                <a:extLst>
                  <a:ext uri="{FF2B5EF4-FFF2-40B4-BE49-F238E27FC236}">
                    <a16:creationId xmlns:a16="http://schemas.microsoft.com/office/drawing/2014/main" id="{549CC6E9-AE20-2C4C-9653-3EB1AAD537ED}"/>
                  </a:ext>
                </a:extLst>
              </p:cNvPr>
              <p:cNvPicPr/>
              <p:nvPr/>
            </p:nvPicPr>
            <p:blipFill>
              <a:blip r:embed="rId7"/>
              <a:stretch>
                <a:fillRect/>
              </a:stretch>
            </p:blipFill>
            <p:spPr>
              <a:xfrm>
                <a:off x="1646854" y="123374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Encre 17">
                <a:extLst>
                  <a:ext uri="{FF2B5EF4-FFF2-40B4-BE49-F238E27FC236}">
                    <a16:creationId xmlns:a16="http://schemas.microsoft.com/office/drawing/2014/main" id="{B125E427-9A3F-DB41-AD81-9A05F74DA84A}"/>
                  </a:ext>
                </a:extLst>
              </p14:cNvPr>
              <p14:cNvContentPartPr/>
              <p14:nvPr/>
            </p14:nvContentPartPr>
            <p14:xfrm>
              <a:off x="408814" y="653069"/>
              <a:ext cx="2045520" cy="69120"/>
            </p14:xfrm>
          </p:contentPart>
        </mc:Choice>
        <mc:Fallback xmlns="">
          <p:pic>
            <p:nvPicPr>
              <p:cNvPr id="18" name="Encre 17">
                <a:extLst>
                  <a:ext uri="{FF2B5EF4-FFF2-40B4-BE49-F238E27FC236}">
                    <a16:creationId xmlns:a16="http://schemas.microsoft.com/office/drawing/2014/main" id="{B125E427-9A3F-DB41-AD81-9A05F74DA84A}"/>
                  </a:ext>
                </a:extLst>
              </p:cNvPr>
              <p:cNvPicPr/>
              <p:nvPr/>
            </p:nvPicPr>
            <p:blipFill>
              <a:blip r:embed="rId9"/>
              <a:stretch>
                <a:fillRect/>
              </a:stretch>
            </p:blipFill>
            <p:spPr>
              <a:xfrm>
                <a:off x="345814" y="590069"/>
                <a:ext cx="21711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Encre 18">
                <a:extLst>
                  <a:ext uri="{FF2B5EF4-FFF2-40B4-BE49-F238E27FC236}">
                    <a16:creationId xmlns:a16="http://schemas.microsoft.com/office/drawing/2014/main" id="{77D7CCD2-5F4F-6D47-ACDD-B36E7BD19AB4}"/>
                  </a:ext>
                </a:extLst>
              </p14:cNvPr>
              <p14:cNvContentPartPr/>
              <p14:nvPr/>
            </p14:nvContentPartPr>
            <p14:xfrm>
              <a:off x="135214" y="653069"/>
              <a:ext cx="6643080" cy="1204560"/>
            </p14:xfrm>
          </p:contentPart>
        </mc:Choice>
        <mc:Fallback xmlns="">
          <p:pic>
            <p:nvPicPr>
              <p:cNvPr id="19" name="Encre 18">
                <a:extLst>
                  <a:ext uri="{FF2B5EF4-FFF2-40B4-BE49-F238E27FC236}">
                    <a16:creationId xmlns:a16="http://schemas.microsoft.com/office/drawing/2014/main" id="{77D7CCD2-5F4F-6D47-ACDD-B36E7BD19AB4}"/>
                  </a:ext>
                </a:extLst>
              </p:cNvPr>
              <p:cNvPicPr/>
              <p:nvPr/>
            </p:nvPicPr>
            <p:blipFill>
              <a:blip r:embed="rId11"/>
              <a:stretch>
                <a:fillRect/>
              </a:stretch>
            </p:blipFill>
            <p:spPr>
              <a:xfrm>
                <a:off x="72574" y="590069"/>
                <a:ext cx="6768720" cy="1330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Encre 19">
                <a:extLst>
                  <a:ext uri="{FF2B5EF4-FFF2-40B4-BE49-F238E27FC236}">
                    <a16:creationId xmlns:a16="http://schemas.microsoft.com/office/drawing/2014/main" id="{E65B3689-6E72-7B42-9C1E-0C95FCC4E900}"/>
                  </a:ext>
                </a:extLst>
              </p14:cNvPr>
              <p14:cNvContentPartPr/>
              <p14:nvPr/>
            </p14:nvContentPartPr>
            <p14:xfrm>
              <a:off x="6772174" y="648389"/>
              <a:ext cx="2479320" cy="66600"/>
            </p14:xfrm>
          </p:contentPart>
        </mc:Choice>
        <mc:Fallback xmlns="">
          <p:pic>
            <p:nvPicPr>
              <p:cNvPr id="20" name="Encre 19">
                <a:extLst>
                  <a:ext uri="{FF2B5EF4-FFF2-40B4-BE49-F238E27FC236}">
                    <a16:creationId xmlns:a16="http://schemas.microsoft.com/office/drawing/2014/main" id="{E65B3689-6E72-7B42-9C1E-0C95FCC4E900}"/>
                  </a:ext>
                </a:extLst>
              </p:cNvPr>
              <p:cNvPicPr/>
              <p:nvPr/>
            </p:nvPicPr>
            <p:blipFill>
              <a:blip r:embed="rId13"/>
              <a:stretch>
                <a:fillRect/>
              </a:stretch>
            </p:blipFill>
            <p:spPr>
              <a:xfrm>
                <a:off x="6709174" y="585749"/>
                <a:ext cx="26049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Encre 20">
                <a:extLst>
                  <a:ext uri="{FF2B5EF4-FFF2-40B4-BE49-F238E27FC236}">
                    <a16:creationId xmlns:a16="http://schemas.microsoft.com/office/drawing/2014/main" id="{07BAE8E1-88E9-BA43-8D85-FD6654DFEBF3}"/>
                  </a:ext>
                </a:extLst>
              </p14:cNvPr>
              <p14:cNvContentPartPr/>
              <p14:nvPr/>
            </p14:nvContentPartPr>
            <p14:xfrm>
              <a:off x="5257654" y="667469"/>
              <a:ext cx="6556320" cy="399960"/>
            </p14:xfrm>
          </p:contentPart>
        </mc:Choice>
        <mc:Fallback xmlns="">
          <p:pic>
            <p:nvPicPr>
              <p:cNvPr id="21" name="Encre 20">
                <a:extLst>
                  <a:ext uri="{FF2B5EF4-FFF2-40B4-BE49-F238E27FC236}">
                    <a16:creationId xmlns:a16="http://schemas.microsoft.com/office/drawing/2014/main" id="{07BAE8E1-88E9-BA43-8D85-FD6654DFEBF3}"/>
                  </a:ext>
                </a:extLst>
              </p:cNvPr>
              <p:cNvPicPr/>
              <p:nvPr/>
            </p:nvPicPr>
            <p:blipFill>
              <a:blip r:embed="rId15"/>
              <a:stretch>
                <a:fillRect/>
              </a:stretch>
            </p:blipFill>
            <p:spPr>
              <a:xfrm>
                <a:off x="5195014" y="604829"/>
                <a:ext cx="668196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Encre 22">
                <a:extLst>
                  <a:ext uri="{FF2B5EF4-FFF2-40B4-BE49-F238E27FC236}">
                    <a16:creationId xmlns:a16="http://schemas.microsoft.com/office/drawing/2014/main" id="{043C0D41-A2AB-9B44-8452-91C8B9D8A62C}"/>
                  </a:ext>
                </a:extLst>
              </p14:cNvPr>
              <p14:cNvContentPartPr/>
              <p14:nvPr/>
            </p14:nvContentPartPr>
            <p14:xfrm>
              <a:off x="8836774" y="1539749"/>
              <a:ext cx="360" cy="360"/>
            </p14:xfrm>
          </p:contentPart>
        </mc:Choice>
        <mc:Fallback xmlns="">
          <p:pic>
            <p:nvPicPr>
              <p:cNvPr id="23" name="Encre 22">
                <a:extLst>
                  <a:ext uri="{FF2B5EF4-FFF2-40B4-BE49-F238E27FC236}">
                    <a16:creationId xmlns:a16="http://schemas.microsoft.com/office/drawing/2014/main" id="{043C0D41-A2AB-9B44-8452-91C8B9D8A62C}"/>
                  </a:ext>
                </a:extLst>
              </p:cNvPr>
              <p:cNvPicPr/>
              <p:nvPr/>
            </p:nvPicPr>
            <p:blipFill>
              <a:blip r:embed="rId7"/>
              <a:stretch>
                <a:fillRect/>
              </a:stretch>
            </p:blipFill>
            <p:spPr>
              <a:xfrm>
                <a:off x="8774134" y="1477109"/>
                <a:ext cx="126000" cy="126000"/>
              </a:xfrm>
              <a:prstGeom prst="rect">
                <a:avLst/>
              </a:prstGeom>
            </p:spPr>
          </p:pic>
        </mc:Fallback>
      </mc:AlternateContent>
      <p:grpSp>
        <p:nvGrpSpPr>
          <p:cNvPr id="28" name="Groupe 27">
            <a:extLst>
              <a:ext uri="{FF2B5EF4-FFF2-40B4-BE49-F238E27FC236}">
                <a16:creationId xmlns:a16="http://schemas.microsoft.com/office/drawing/2014/main" id="{89A70F6B-9F65-6F40-8A56-8AF5C51F35E3}"/>
              </a:ext>
            </a:extLst>
          </p:cNvPr>
          <p:cNvGrpSpPr/>
          <p:nvPr/>
        </p:nvGrpSpPr>
        <p:grpSpPr>
          <a:xfrm>
            <a:off x="742174" y="667109"/>
            <a:ext cx="11286000" cy="1263960"/>
            <a:chOff x="742174" y="667109"/>
            <a:chExt cx="11286000" cy="1263960"/>
          </a:xfrm>
        </p:grpSpPr>
        <mc:AlternateContent xmlns:mc="http://schemas.openxmlformats.org/markup-compatibility/2006" xmlns:p14="http://schemas.microsoft.com/office/powerpoint/2010/main">
          <mc:Choice Requires="p14">
            <p:contentPart p14:bwMode="auto" r:id="rId17">
              <p14:nvContentPartPr>
                <p14:cNvPr id="24" name="Encre 23">
                  <a:extLst>
                    <a:ext uri="{FF2B5EF4-FFF2-40B4-BE49-F238E27FC236}">
                      <a16:creationId xmlns:a16="http://schemas.microsoft.com/office/drawing/2014/main" id="{E80BF893-58F1-DC4C-97D1-7BACB852F394}"/>
                    </a:ext>
                  </a:extLst>
                </p14:cNvPr>
                <p14:cNvContentPartPr/>
                <p14:nvPr/>
              </p14:nvContentPartPr>
              <p14:xfrm>
                <a:off x="742174" y="1072829"/>
                <a:ext cx="2553480" cy="478440"/>
              </p14:xfrm>
            </p:contentPart>
          </mc:Choice>
          <mc:Fallback xmlns="">
            <p:pic>
              <p:nvPicPr>
                <p:cNvPr id="24" name="Encre 23">
                  <a:extLst>
                    <a:ext uri="{FF2B5EF4-FFF2-40B4-BE49-F238E27FC236}">
                      <a16:creationId xmlns:a16="http://schemas.microsoft.com/office/drawing/2014/main" id="{E80BF893-58F1-DC4C-97D1-7BACB852F394}"/>
                    </a:ext>
                  </a:extLst>
                </p:cNvPr>
                <p:cNvPicPr/>
                <p:nvPr/>
              </p:nvPicPr>
              <p:blipFill>
                <a:blip r:embed="rId18"/>
                <a:stretch>
                  <a:fillRect/>
                </a:stretch>
              </p:blipFill>
              <p:spPr>
                <a:xfrm>
                  <a:off x="679174" y="1010189"/>
                  <a:ext cx="2679120" cy="60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Encre 24">
                  <a:extLst>
                    <a:ext uri="{FF2B5EF4-FFF2-40B4-BE49-F238E27FC236}">
                      <a16:creationId xmlns:a16="http://schemas.microsoft.com/office/drawing/2014/main" id="{02AB8AD1-EE41-944C-BE23-7D70E769A687}"/>
                    </a:ext>
                  </a:extLst>
                </p14:cNvPr>
                <p14:cNvContentPartPr/>
                <p14:nvPr/>
              </p14:nvContentPartPr>
              <p14:xfrm>
                <a:off x="881494" y="1186229"/>
                <a:ext cx="128160" cy="250200"/>
              </p14:xfrm>
            </p:contentPart>
          </mc:Choice>
          <mc:Fallback xmlns="">
            <p:pic>
              <p:nvPicPr>
                <p:cNvPr id="25" name="Encre 24">
                  <a:extLst>
                    <a:ext uri="{FF2B5EF4-FFF2-40B4-BE49-F238E27FC236}">
                      <a16:creationId xmlns:a16="http://schemas.microsoft.com/office/drawing/2014/main" id="{02AB8AD1-EE41-944C-BE23-7D70E769A687}"/>
                    </a:ext>
                  </a:extLst>
                </p:cNvPr>
                <p:cNvPicPr/>
                <p:nvPr/>
              </p:nvPicPr>
              <p:blipFill>
                <a:blip r:embed="rId20"/>
                <a:stretch>
                  <a:fillRect/>
                </a:stretch>
              </p:blipFill>
              <p:spPr>
                <a:xfrm>
                  <a:off x="818854" y="1123589"/>
                  <a:ext cx="25380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Encre 26">
                  <a:extLst>
                    <a:ext uri="{FF2B5EF4-FFF2-40B4-BE49-F238E27FC236}">
                      <a16:creationId xmlns:a16="http://schemas.microsoft.com/office/drawing/2014/main" id="{4AA3DF46-EC9F-D544-8215-CD6A6B686A89}"/>
                    </a:ext>
                  </a:extLst>
                </p14:cNvPr>
                <p14:cNvContentPartPr/>
                <p14:nvPr/>
              </p14:nvContentPartPr>
              <p14:xfrm>
                <a:off x="972574" y="667109"/>
                <a:ext cx="11055600" cy="1263960"/>
              </p14:xfrm>
            </p:contentPart>
          </mc:Choice>
          <mc:Fallback xmlns="">
            <p:pic>
              <p:nvPicPr>
                <p:cNvPr id="27" name="Encre 26">
                  <a:extLst>
                    <a:ext uri="{FF2B5EF4-FFF2-40B4-BE49-F238E27FC236}">
                      <a16:creationId xmlns:a16="http://schemas.microsoft.com/office/drawing/2014/main" id="{4AA3DF46-EC9F-D544-8215-CD6A6B686A89}"/>
                    </a:ext>
                  </a:extLst>
                </p:cNvPr>
                <p:cNvPicPr/>
                <p:nvPr/>
              </p:nvPicPr>
              <p:blipFill>
                <a:blip r:embed="rId22"/>
                <a:stretch>
                  <a:fillRect/>
                </a:stretch>
              </p:blipFill>
              <p:spPr>
                <a:xfrm>
                  <a:off x="909934" y="604109"/>
                  <a:ext cx="11181240" cy="1389600"/>
                </a:xfrm>
                <a:prstGeom prst="rect">
                  <a:avLst/>
                </a:prstGeom>
              </p:spPr>
            </p:pic>
          </mc:Fallback>
        </mc:AlternateContent>
      </p:grpSp>
      <p:sp>
        <p:nvSpPr>
          <p:cNvPr id="33" name="ZoneTexte 32">
            <a:extLst>
              <a:ext uri="{FF2B5EF4-FFF2-40B4-BE49-F238E27FC236}">
                <a16:creationId xmlns:a16="http://schemas.microsoft.com/office/drawing/2014/main" id="{EC2EAADE-1DC2-0842-92FB-ED39D5F98AC4}"/>
              </a:ext>
            </a:extLst>
          </p:cNvPr>
          <p:cNvSpPr txBox="1"/>
          <p:nvPr/>
        </p:nvSpPr>
        <p:spPr>
          <a:xfrm>
            <a:off x="793050" y="2131180"/>
            <a:ext cx="3632887" cy="2308324"/>
          </a:xfrm>
          <a:prstGeom prst="rect">
            <a:avLst/>
          </a:prstGeom>
          <a:noFill/>
        </p:spPr>
        <p:txBody>
          <a:bodyPr wrap="square" rtlCol="0">
            <a:spAutoFit/>
          </a:bodyPr>
          <a:lstStyle/>
          <a:p>
            <a:r>
              <a:rPr lang="fr-FR" dirty="0">
                <a:solidFill>
                  <a:schemeClr val="accent1">
                    <a:lumMod val="75000"/>
                  </a:schemeClr>
                </a:solidFill>
              </a:rPr>
              <a:t>L’application n’est pas encore achevé on vous l’accorde mais patience cela ne saurait tarder pour l’instant nous sommes sur le développement de la page évènements de l’appli et cela arrive très vite.</a:t>
            </a:r>
          </a:p>
          <a:p>
            <a:endParaRPr lang="fr-FR" dirty="0">
              <a:solidFill>
                <a:schemeClr val="accent1">
                  <a:lumMod val="75000"/>
                </a:schemeClr>
              </a:solidFill>
            </a:endParaRPr>
          </a:p>
          <a:p>
            <a:r>
              <a:rPr lang="fr-FR" dirty="0">
                <a:solidFill>
                  <a:schemeClr val="accent1">
                    <a:lumMod val="75000"/>
                  </a:schemeClr>
                </a:solidFill>
              </a:rPr>
              <a:t>Merci pour votre attention.</a:t>
            </a:r>
          </a:p>
        </p:txBody>
      </p:sp>
      <p:pic>
        <p:nvPicPr>
          <p:cNvPr id="4" name="Image 3">
            <a:extLst>
              <a:ext uri="{FF2B5EF4-FFF2-40B4-BE49-F238E27FC236}">
                <a16:creationId xmlns:a16="http://schemas.microsoft.com/office/drawing/2014/main" id="{B04FF66B-F2A9-E248-A190-22F38AFCDD8E}"/>
              </a:ext>
            </a:extLst>
          </p:cNvPr>
          <p:cNvPicPr>
            <a:picLocks noChangeAspect="1"/>
          </p:cNvPicPr>
          <p:nvPr/>
        </p:nvPicPr>
        <p:blipFill>
          <a:blip r:embed="rId23"/>
          <a:stretch>
            <a:fillRect/>
          </a:stretch>
        </p:blipFill>
        <p:spPr>
          <a:xfrm>
            <a:off x="4810174" y="648389"/>
            <a:ext cx="2694876" cy="5832389"/>
          </a:xfrm>
          <a:prstGeom prst="rect">
            <a:avLst/>
          </a:prstGeom>
        </p:spPr>
      </p:pic>
    </p:spTree>
    <p:extLst>
      <p:ext uri="{BB962C8B-B14F-4D97-AF65-F5344CB8AC3E}">
        <p14:creationId xmlns:p14="http://schemas.microsoft.com/office/powerpoint/2010/main" val="576540486"/>
      </p:ext>
    </p:extLst>
  </p:cSld>
  <p:clrMapOvr>
    <a:masterClrMapping/>
  </p:clrMapOvr>
</p:sld>
</file>

<file path=ppt/theme/theme1.xml><?xml version="1.0" encoding="utf-8"?>
<a:theme xmlns:a="http://schemas.openxmlformats.org/drawingml/2006/main" name="Dividende">
  <a:themeElements>
    <a:clrScheme name="Dividende">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{7F88FFE5-451E-6E45-A0BB-9897C0639A1B}tf10001123</Template>
  <TotalTime>1526</TotalTime>
  <Words>446</Words>
  <Application>Microsoft Macintosh PowerPoint</Application>
  <PresentationFormat>Grand écran</PresentationFormat>
  <Paragraphs>31</Paragraphs>
  <Slides>9</Slides>
  <Notes>0</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9</vt:i4>
      </vt:variant>
    </vt:vector>
  </HeadingPairs>
  <TitlesOfParts>
    <vt:vector size="12" baseType="lpstr">
      <vt:lpstr>Gill Sans MT</vt:lpstr>
      <vt:lpstr>Wingdings 2</vt:lpstr>
      <vt:lpstr>Dividende</vt:lpstr>
      <vt:lpstr>Foodyle</vt:lpstr>
      <vt:lpstr>l’appli du possible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Foodyle</dc:title>
  <dc:creator>Microsoft Office User</dc:creator>
  <cp:lastModifiedBy>Microsoft Office User</cp:lastModifiedBy>
  <cp:revision>11</cp:revision>
  <dcterms:created xsi:type="dcterms:W3CDTF">2020-08-06T11:02:25Z</dcterms:created>
  <dcterms:modified xsi:type="dcterms:W3CDTF">2020-09-10T11:48:43Z</dcterms:modified>
</cp:coreProperties>
</file>